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8" r:id="rId6"/>
    <p:sldId id="275" r:id="rId7"/>
    <p:sldId id="321" r:id="rId8"/>
    <p:sldId id="297" r:id="rId9"/>
    <p:sldId id="316" r:id="rId10"/>
    <p:sldId id="272" r:id="rId11"/>
    <p:sldId id="260" r:id="rId12"/>
    <p:sldId id="285" r:id="rId13"/>
    <p:sldId id="317" r:id="rId14"/>
    <p:sldId id="262" r:id="rId15"/>
    <p:sldId id="326" r:id="rId16"/>
    <p:sldId id="280" r:id="rId17"/>
    <p:sldId id="277" r:id="rId18"/>
    <p:sldId id="318" r:id="rId19"/>
    <p:sldId id="281" r:id="rId20"/>
    <p:sldId id="279" r:id="rId21"/>
    <p:sldId id="319" r:id="rId22"/>
    <p:sldId id="323" r:id="rId23"/>
    <p:sldId id="324" r:id="rId24"/>
    <p:sldId id="325" r:id="rId25"/>
    <p:sldId id="320" r:id="rId26"/>
    <p:sldId id="282" r:id="rId27"/>
    <p:sldId id="283" r:id="rId28"/>
    <p:sldId id="322" r:id="rId29"/>
    <p:sldId id="327" r:id="rId30"/>
    <p:sldId id="268" r:id="rId31"/>
    <p:sldId id="286" r:id="rId32"/>
    <p:sldId id="291" r:id="rId33"/>
    <p:sldId id="261" r:id="rId34"/>
    <p:sldId id="273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mH2ELv3rG/rP4k9QBdQSg==" hashData="V8/lAOaLwPk5Q9tlHLEJWmbnzg3anga8XJcxMvcDSXGLeMx2fVB4DMrX5Btxb2tnt4oBoHZZoQdP7lSZiNcLB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0D6"/>
    <a:srgbClr val="7E422A"/>
    <a:srgbClr val="09FF78"/>
    <a:srgbClr val="7ED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6873" autoAdjust="0"/>
  </p:normalViewPr>
  <p:slideViewPr>
    <p:cSldViewPr snapToGrid="0">
      <p:cViewPr varScale="1">
        <p:scale>
          <a:sx n="58" d="100"/>
          <a:sy n="58" d="100"/>
        </p:scale>
        <p:origin x="19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ck, Laurie" userId="9bbf5309-a0e6-4021-954a-8ed6e72b307d" providerId="ADAL" clId="{C9AD2FB3-223C-45C1-8792-DA32044ABE56}"/>
    <pc:docChg chg="undo custSel addSld delSld modSld sldOrd">
      <pc:chgData name="Black, Laurie" userId="9bbf5309-a0e6-4021-954a-8ed6e72b307d" providerId="ADAL" clId="{C9AD2FB3-223C-45C1-8792-DA32044ABE56}" dt="2023-07-28T17:22:57.232" v="8614" actId="20577"/>
      <pc:docMkLst>
        <pc:docMk/>
      </pc:docMkLst>
      <pc:sldChg chg="modSp mod modNotesTx">
        <pc:chgData name="Black, Laurie" userId="9bbf5309-a0e6-4021-954a-8ed6e72b307d" providerId="ADAL" clId="{C9AD2FB3-223C-45C1-8792-DA32044ABE56}" dt="2023-07-28T16:29:06.919" v="8544" actId="20577"/>
        <pc:sldMkLst>
          <pc:docMk/>
          <pc:sldMk cId="1433141483" sldId="256"/>
        </pc:sldMkLst>
        <pc:spChg chg="mod">
          <ac:chgData name="Black, Laurie" userId="9bbf5309-a0e6-4021-954a-8ed6e72b307d" providerId="ADAL" clId="{C9AD2FB3-223C-45C1-8792-DA32044ABE56}" dt="2023-07-06T16:53:22.709" v="1362" actId="14100"/>
          <ac:spMkLst>
            <pc:docMk/>
            <pc:sldMk cId="1433141483" sldId="256"/>
            <ac:spMk id="2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7-06T17:03:37.549" v="1755" actId="2711"/>
          <ac:spMkLst>
            <pc:docMk/>
            <pc:sldMk cId="1433141483" sldId="256"/>
            <ac:spMk id="3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7-06T17:53:09.446" v="3406" actId="1076"/>
          <ac:spMkLst>
            <pc:docMk/>
            <pc:sldMk cId="1433141483" sldId="256"/>
            <ac:spMk id="6" creationId="{369354B2-BC44-9255-0CE0-772C109A1FA4}"/>
          </ac:spMkLst>
        </pc:spChg>
        <pc:picChg chg="mod">
          <ac:chgData name="Black, Laurie" userId="9bbf5309-a0e6-4021-954a-8ed6e72b307d" providerId="ADAL" clId="{C9AD2FB3-223C-45C1-8792-DA32044ABE56}" dt="2023-07-06T17:53:02.510" v="3403" actId="1038"/>
          <ac:picMkLst>
            <pc:docMk/>
            <pc:sldMk cId="1433141483" sldId="256"/>
            <ac:picMk id="1026" creationId="{DB147822-01B2-C0BC-E79B-2B5917E2193E}"/>
          </ac:picMkLst>
        </pc:picChg>
      </pc:sldChg>
      <pc:sldChg chg="modSp modNotesTx">
        <pc:chgData name="Black, Laurie" userId="9bbf5309-a0e6-4021-954a-8ed6e72b307d" providerId="ADAL" clId="{C9AD2FB3-223C-45C1-8792-DA32044ABE56}" dt="2023-07-14T20:01:11.949" v="4556"/>
        <pc:sldMkLst>
          <pc:docMk/>
          <pc:sldMk cId="4206652739" sldId="258"/>
        </pc:sldMkLst>
        <pc:graphicFrameChg chg="mod">
          <ac:chgData name="Black, Laurie" userId="9bbf5309-a0e6-4021-954a-8ed6e72b307d" providerId="ADAL" clId="{C9AD2FB3-223C-45C1-8792-DA32044ABE56}" dt="2023-07-14T20:01:11.949" v="4556"/>
          <ac:graphicFrameMkLst>
            <pc:docMk/>
            <pc:sldMk cId="4206652739" sldId="258"/>
            <ac:graphicFrameMk id="5" creationId="{7B6DD6CD-A25B-472E-903F-25A3A58A8CA3}"/>
          </ac:graphicFrameMkLst>
        </pc:graphicFrameChg>
      </pc:sldChg>
      <pc:sldChg chg="modSp mod modAnim modNotesTx">
        <pc:chgData name="Black, Laurie" userId="9bbf5309-a0e6-4021-954a-8ed6e72b307d" providerId="ADAL" clId="{C9AD2FB3-223C-45C1-8792-DA32044ABE56}" dt="2023-07-28T17:19:15.861" v="8599" actId="20577"/>
        <pc:sldMkLst>
          <pc:docMk/>
          <pc:sldMk cId="2562818476" sldId="260"/>
        </pc:sldMkLst>
        <pc:spChg chg="mod">
          <ac:chgData name="Black, Laurie" userId="9bbf5309-a0e6-4021-954a-8ed6e72b307d" providerId="ADAL" clId="{C9AD2FB3-223C-45C1-8792-DA32044ABE56}" dt="2023-07-06T17:14:56.906" v="2102" actId="1076"/>
          <ac:spMkLst>
            <pc:docMk/>
            <pc:sldMk cId="2562818476" sldId="260"/>
            <ac:spMk id="2" creationId="{959B174C-744B-43FE-8D69-79C6556C8116}"/>
          </ac:spMkLst>
        </pc:spChg>
        <pc:spChg chg="mod">
          <ac:chgData name="Black, Laurie" userId="9bbf5309-a0e6-4021-954a-8ed6e72b307d" providerId="ADAL" clId="{C9AD2FB3-223C-45C1-8792-DA32044ABE56}" dt="2023-07-06T17:14:53.670" v="2101" actId="1076"/>
          <ac:spMkLst>
            <pc:docMk/>
            <pc:sldMk cId="2562818476" sldId="260"/>
            <ac:spMk id="6" creationId="{ECBE2444-2AA6-4A54-A117-C0D515A1EE07}"/>
          </ac:spMkLst>
        </pc:spChg>
        <pc:spChg chg="mod">
          <ac:chgData name="Black, Laurie" userId="9bbf5309-a0e6-4021-954a-8ed6e72b307d" providerId="ADAL" clId="{C9AD2FB3-223C-45C1-8792-DA32044ABE56}" dt="2023-07-06T17:14:49.209" v="2100" actId="1076"/>
          <ac:spMkLst>
            <pc:docMk/>
            <pc:sldMk cId="2562818476" sldId="260"/>
            <ac:spMk id="12291" creationId="{00000000-0000-0000-0000-000000000000}"/>
          </ac:spMkLst>
        </pc:spChg>
      </pc:sldChg>
      <pc:sldChg chg="modNotesTx">
        <pc:chgData name="Black, Laurie" userId="9bbf5309-a0e6-4021-954a-8ed6e72b307d" providerId="ADAL" clId="{C9AD2FB3-223C-45C1-8792-DA32044ABE56}" dt="2023-07-28T17:15:23.994" v="8585" actId="20577"/>
        <pc:sldMkLst>
          <pc:docMk/>
          <pc:sldMk cId="1558256857" sldId="261"/>
        </pc:sldMkLst>
      </pc:sldChg>
      <pc:sldChg chg="modSp mod modNotesTx">
        <pc:chgData name="Black, Laurie" userId="9bbf5309-a0e6-4021-954a-8ed6e72b307d" providerId="ADAL" clId="{C9AD2FB3-223C-45C1-8792-DA32044ABE56}" dt="2023-07-28T16:09:35.863" v="8228" actId="20577"/>
        <pc:sldMkLst>
          <pc:docMk/>
          <pc:sldMk cId="2159181317" sldId="262"/>
        </pc:sldMkLst>
        <pc:spChg chg="mod">
          <ac:chgData name="Black, Laurie" userId="9bbf5309-a0e6-4021-954a-8ed6e72b307d" providerId="ADAL" clId="{C9AD2FB3-223C-45C1-8792-DA32044ABE56}" dt="2023-07-06T17:18:08.001" v="2176" actId="403"/>
          <ac:spMkLst>
            <pc:docMk/>
            <pc:sldMk cId="2159181317" sldId="262"/>
            <ac:spMk id="2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7-14T13:14:08.382" v="3541" actId="20577"/>
          <ac:spMkLst>
            <pc:docMk/>
            <pc:sldMk cId="2159181317" sldId="262"/>
            <ac:spMk id="3" creationId="{00000000-0000-0000-0000-000000000000}"/>
          </ac:spMkLst>
        </pc:spChg>
        <pc:picChg chg="mod">
          <ac:chgData name="Black, Laurie" userId="9bbf5309-a0e6-4021-954a-8ed6e72b307d" providerId="ADAL" clId="{C9AD2FB3-223C-45C1-8792-DA32044ABE56}" dt="2023-07-06T17:19:54.221" v="2319" actId="1076"/>
          <ac:picMkLst>
            <pc:docMk/>
            <pc:sldMk cId="2159181317" sldId="262"/>
            <ac:picMk id="6" creationId="{C5B9A1A3-8383-407B-A163-C9C19005A475}"/>
          </ac:picMkLst>
        </pc:picChg>
      </pc:sldChg>
      <pc:sldChg chg="modNotesTx">
        <pc:chgData name="Black, Laurie" userId="9bbf5309-a0e6-4021-954a-8ed6e72b307d" providerId="ADAL" clId="{C9AD2FB3-223C-45C1-8792-DA32044ABE56}" dt="2023-07-28T17:13:24.331" v="8575" actId="20577"/>
        <pc:sldMkLst>
          <pc:docMk/>
          <pc:sldMk cId="3041910065" sldId="268"/>
        </pc:sldMkLst>
      </pc:sldChg>
      <pc:sldChg chg="modNotesTx">
        <pc:chgData name="Black, Laurie" userId="9bbf5309-a0e6-4021-954a-8ed6e72b307d" providerId="ADAL" clId="{C9AD2FB3-223C-45C1-8792-DA32044ABE56}" dt="2023-07-28T17:11:43.283" v="8554" actId="20577"/>
        <pc:sldMkLst>
          <pc:docMk/>
          <pc:sldMk cId="591562489" sldId="272"/>
        </pc:sldMkLst>
      </pc:sldChg>
      <pc:sldChg chg="addSp delSp modSp mod modNotesTx">
        <pc:chgData name="Black, Laurie" userId="9bbf5309-a0e6-4021-954a-8ed6e72b307d" providerId="ADAL" clId="{C9AD2FB3-223C-45C1-8792-DA32044ABE56}" dt="2023-07-28T17:15:50.369" v="8593" actId="20577"/>
        <pc:sldMkLst>
          <pc:docMk/>
          <pc:sldMk cId="1581366767" sldId="273"/>
        </pc:sldMkLst>
        <pc:spChg chg="add del mod">
          <ac:chgData name="Black, Laurie" userId="9bbf5309-a0e6-4021-954a-8ed6e72b307d" providerId="ADAL" clId="{C9AD2FB3-223C-45C1-8792-DA32044ABE56}" dt="2023-07-14T14:00:01.744" v="4013" actId="478"/>
          <ac:spMkLst>
            <pc:docMk/>
            <pc:sldMk cId="1581366767" sldId="273"/>
            <ac:spMk id="5" creationId="{95D6E44C-9BA6-72AF-2990-C93F4401EC5D}"/>
          </ac:spMkLst>
        </pc:spChg>
        <pc:picChg chg="del mod">
          <ac:chgData name="Black, Laurie" userId="9bbf5309-a0e6-4021-954a-8ed6e72b307d" providerId="ADAL" clId="{C9AD2FB3-223C-45C1-8792-DA32044ABE56}" dt="2023-07-14T13:59:50.998" v="4010" actId="478"/>
          <ac:picMkLst>
            <pc:docMk/>
            <pc:sldMk cId="1581366767" sldId="273"/>
            <ac:picMk id="7" creationId="{06608E78-0664-4D77-AD38-B73F5A7DBF7E}"/>
          </ac:picMkLst>
        </pc:picChg>
        <pc:picChg chg="mod">
          <ac:chgData name="Black, Laurie" userId="9bbf5309-a0e6-4021-954a-8ed6e72b307d" providerId="ADAL" clId="{C9AD2FB3-223C-45C1-8792-DA32044ABE56}" dt="2023-07-14T16:16:43.722" v="4140" actId="1076"/>
          <ac:picMkLst>
            <pc:docMk/>
            <pc:sldMk cId="1581366767" sldId="273"/>
            <ac:picMk id="8" creationId="{2E8A01FC-1FB3-4B01-8FC3-F80CC8CAC0C5}"/>
          </ac:picMkLst>
        </pc:picChg>
        <pc:picChg chg="mod">
          <ac:chgData name="Black, Laurie" userId="9bbf5309-a0e6-4021-954a-8ed6e72b307d" providerId="ADAL" clId="{C9AD2FB3-223C-45C1-8792-DA32044ABE56}" dt="2023-07-14T14:20:52.596" v="4126" actId="1035"/>
          <ac:picMkLst>
            <pc:docMk/>
            <pc:sldMk cId="1581366767" sldId="273"/>
            <ac:picMk id="9" creationId="{13D78A04-E812-4FAA-AF8D-E9328E77C8A9}"/>
          </ac:picMkLst>
        </pc:picChg>
        <pc:picChg chg="mod">
          <ac:chgData name="Black, Laurie" userId="9bbf5309-a0e6-4021-954a-8ed6e72b307d" providerId="ADAL" clId="{C9AD2FB3-223C-45C1-8792-DA32044ABE56}" dt="2023-07-14T14:20:53.556" v="4129" actId="1035"/>
          <ac:picMkLst>
            <pc:docMk/>
            <pc:sldMk cId="1581366767" sldId="273"/>
            <ac:picMk id="10" creationId="{CF949585-2D5C-406A-AE82-87BF7667428A}"/>
          </ac:picMkLst>
        </pc:picChg>
        <pc:picChg chg="add mod">
          <ac:chgData name="Black, Laurie" userId="9bbf5309-a0e6-4021-954a-8ed6e72b307d" providerId="ADAL" clId="{C9AD2FB3-223C-45C1-8792-DA32044ABE56}" dt="2023-07-14T14:20:55.164" v="4132" actId="1035"/>
          <ac:picMkLst>
            <pc:docMk/>
            <pc:sldMk cId="1581366767" sldId="273"/>
            <ac:picMk id="11" creationId="{6CFB3ACB-0879-03DC-A7F7-8D883C33BA6D}"/>
          </ac:picMkLst>
        </pc:picChg>
        <pc:picChg chg="add mod">
          <ac:chgData name="Black, Laurie" userId="9bbf5309-a0e6-4021-954a-8ed6e72b307d" providerId="ADAL" clId="{C9AD2FB3-223C-45C1-8792-DA32044ABE56}" dt="2023-07-14T14:20:56.125" v="4135" actId="1035"/>
          <ac:picMkLst>
            <pc:docMk/>
            <pc:sldMk cId="1581366767" sldId="273"/>
            <ac:picMk id="13" creationId="{117AF7B0-2400-0C54-5D6B-346962DB7B58}"/>
          </ac:picMkLst>
        </pc:picChg>
        <pc:picChg chg="add mod">
          <ac:chgData name="Black, Laurie" userId="9bbf5309-a0e6-4021-954a-8ed6e72b307d" providerId="ADAL" clId="{C9AD2FB3-223C-45C1-8792-DA32044ABE56}" dt="2023-07-14T14:20:57.467" v="4138" actId="1035"/>
          <ac:picMkLst>
            <pc:docMk/>
            <pc:sldMk cId="1581366767" sldId="273"/>
            <ac:picMk id="16" creationId="{84BAB82B-3841-3966-B03B-5ADB53B080D1}"/>
          </ac:picMkLst>
        </pc:picChg>
      </pc:sldChg>
      <pc:sldChg chg="modSp mod modNotesTx">
        <pc:chgData name="Black, Laurie" userId="9bbf5309-a0e6-4021-954a-8ed6e72b307d" providerId="ADAL" clId="{C9AD2FB3-223C-45C1-8792-DA32044ABE56}" dt="2023-07-28T17:10:54.828" v="8545" actId="20577"/>
        <pc:sldMkLst>
          <pc:docMk/>
          <pc:sldMk cId="1938873714" sldId="275"/>
        </pc:sldMkLst>
        <pc:spChg chg="mod">
          <ac:chgData name="Black, Laurie" userId="9bbf5309-a0e6-4021-954a-8ed6e72b307d" providerId="ADAL" clId="{C9AD2FB3-223C-45C1-8792-DA32044ABE56}" dt="2023-07-06T16:55:45.649" v="1518" actId="6549"/>
          <ac:spMkLst>
            <pc:docMk/>
            <pc:sldMk cId="1938873714" sldId="275"/>
            <ac:spMk id="3" creationId="{00000000-0000-0000-0000-000000000000}"/>
          </ac:spMkLst>
        </pc:spChg>
      </pc:sldChg>
      <pc:sldChg chg="modSp mod modNotesTx">
        <pc:chgData name="Black, Laurie" userId="9bbf5309-a0e6-4021-954a-8ed6e72b307d" providerId="ADAL" clId="{C9AD2FB3-223C-45C1-8792-DA32044ABE56}" dt="2023-07-28T16:13:28.682" v="8243" actId="6549"/>
        <pc:sldMkLst>
          <pc:docMk/>
          <pc:sldMk cId="255812203" sldId="277"/>
        </pc:sldMkLst>
        <pc:spChg chg="mod">
          <ac:chgData name="Black, Laurie" userId="9bbf5309-a0e6-4021-954a-8ed6e72b307d" providerId="ADAL" clId="{C9AD2FB3-223C-45C1-8792-DA32044ABE56}" dt="2023-07-06T17:23:49.505" v="2368" actId="403"/>
          <ac:spMkLst>
            <pc:docMk/>
            <pc:sldMk cId="255812203" sldId="277"/>
            <ac:spMk id="2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7-14T13:18:39.385" v="3678" actId="113"/>
          <ac:spMkLst>
            <pc:docMk/>
            <pc:sldMk cId="255812203" sldId="277"/>
            <ac:spMk id="5" creationId="{3D837C1A-5421-45CA-9A34-A9E86F732FE6}"/>
          </ac:spMkLst>
        </pc:spChg>
        <pc:picChg chg="mod">
          <ac:chgData name="Black, Laurie" userId="9bbf5309-a0e6-4021-954a-8ed6e72b307d" providerId="ADAL" clId="{C9AD2FB3-223C-45C1-8792-DA32044ABE56}" dt="2023-07-06T17:23:56.481" v="2385" actId="1036"/>
          <ac:picMkLst>
            <pc:docMk/>
            <pc:sldMk cId="255812203" sldId="277"/>
            <ac:picMk id="2050" creationId="{0FEBA6D4-DF20-8095-A48D-4975E31360CD}"/>
          </ac:picMkLst>
        </pc:picChg>
      </pc:sldChg>
      <pc:sldChg chg="delSp modSp mod modNotesTx">
        <pc:chgData name="Black, Laurie" userId="9bbf5309-a0e6-4021-954a-8ed6e72b307d" providerId="ADAL" clId="{C9AD2FB3-223C-45C1-8792-DA32044ABE56}" dt="2023-07-28T17:12:29.192" v="8561" actId="20577"/>
        <pc:sldMkLst>
          <pc:docMk/>
          <pc:sldMk cId="3356141896" sldId="279"/>
        </pc:sldMkLst>
        <pc:spChg chg="mod">
          <ac:chgData name="Black, Laurie" userId="9bbf5309-a0e6-4021-954a-8ed6e72b307d" providerId="ADAL" clId="{C9AD2FB3-223C-45C1-8792-DA32044ABE56}" dt="2023-06-30T14:55:41.559" v="1132" actId="27636"/>
          <ac:spMkLst>
            <pc:docMk/>
            <pc:sldMk cId="3356141896" sldId="279"/>
            <ac:spMk id="2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7-14T13:22:22.749" v="3714" actId="115"/>
          <ac:spMkLst>
            <pc:docMk/>
            <pc:sldMk cId="3356141896" sldId="279"/>
            <ac:spMk id="4" creationId="{00000000-0000-0000-0000-000000000000}"/>
          </ac:spMkLst>
        </pc:spChg>
        <pc:spChg chg="del mod">
          <ac:chgData name="Black, Laurie" userId="9bbf5309-a0e6-4021-954a-8ed6e72b307d" providerId="ADAL" clId="{C9AD2FB3-223C-45C1-8792-DA32044ABE56}" dt="2023-06-30T14:30:02.552" v="257" actId="478"/>
          <ac:spMkLst>
            <pc:docMk/>
            <pc:sldMk cId="3356141896" sldId="279"/>
            <ac:spMk id="8" creationId="{90594CF2-168B-49A3-8107-10DE048FA657}"/>
          </ac:spMkLst>
        </pc:spChg>
      </pc:sldChg>
      <pc:sldChg chg="ord modNotesTx">
        <pc:chgData name="Black, Laurie" userId="9bbf5309-a0e6-4021-954a-8ed6e72b307d" providerId="ADAL" clId="{C9AD2FB3-223C-45C1-8792-DA32044ABE56}" dt="2023-07-28T17:12:04.515" v="8559" actId="20577"/>
        <pc:sldMkLst>
          <pc:docMk/>
          <pc:sldMk cId="3421524783" sldId="280"/>
        </pc:sldMkLst>
      </pc:sldChg>
      <pc:sldChg chg="ord modNotesTx">
        <pc:chgData name="Black, Laurie" userId="9bbf5309-a0e6-4021-954a-8ed6e72b307d" providerId="ADAL" clId="{C9AD2FB3-223C-45C1-8792-DA32044ABE56}" dt="2023-07-14T20:20:48.351" v="5753" actId="20577"/>
        <pc:sldMkLst>
          <pc:docMk/>
          <pc:sldMk cId="1162630320" sldId="281"/>
        </pc:sldMkLst>
      </pc:sldChg>
      <pc:sldChg chg="modSp mod modNotesTx">
        <pc:chgData name="Black, Laurie" userId="9bbf5309-a0e6-4021-954a-8ed6e72b307d" providerId="ADAL" clId="{C9AD2FB3-223C-45C1-8792-DA32044ABE56}" dt="2023-07-28T17:12:51.834" v="8564" actId="20577"/>
        <pc:sldMkLst>
          <pc:docMk/>
          <pc:sldMk cId="2423111586" sldId="282"/>
        </pc:sldMkLst>
        <pc:spChg chg="mod">
          <ac:chgData name="Black, Laurie" userId="9bbf5309-a0e6-4021-954a-8ed6e72b307d" providerId="ADAL" clId="{C9AD2FB3-223C-45C1-8792-DA32044ABE56}" dt="2023-07-14T13:29:30.246" v="3829" actId="20577"/>
          <ac:spMkLst>
            <pc:docMk/>
            <pc:sldMk cId="2423111586" sldId="282"/>
            <ac:spMk id="3" creationId="{00000000-0000-0000-0000-000000000000}"/>
          </ac:spMkLst>
        </pc:spChg>
      </pc:sldChg>
      <pc:sldChg chg="modSp mod modNotesTx">
        <pc:chgData name="Black, Laurie" userId="9bbf5309-a0e6-4021-954a-8ed6e72b307d" providerId="ADAL" clId="{C9AD2FB3-223C-45C1-8792-DA32044ABE56}" dt="2023-07-28T16:17:53.724" v="8334" actId="20577"/>
        <pc:sldMkLst>
          <pc:docMk/>
          <pc:sldMk cId="4047550876" sldId="283"/>
        </pc:sldMkLst>
        <pc:spChg chg="mod">
          <ac:chgData name="Black, Laurie" userId="9bbf5309-a0e6-4021-954a-8ed6e72b307d" providerId="ADAL" clId="{C9AD2FB3-223C-45C1-8792-DA32044ABE56}" dt="2023-07-14T13:29:53.958" v="3831" actId="6549"/>
          <ac:spMkLst>
            <pc:docMk/>
            <pc:sldMk cId="4047550876" sldId="283"/>
            <ac:spMk id="3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7-06T17:34:09.001" v="2574" actId="14100"/>
          <ac:spMkLst>
            <pc:docMk/>
            <pc:sldMk cId="4047550876" sldId="283"/>
            <ac:spMk id="9" creationId="{24D39B89-8370-4B1B-9223-85D83BACDCDB}"/>
          </ac:spMkLst>
        </pc:spChg>
      </pc:sldChg>
      <pc:sldChg chg="modSp mod modNotesTx">
        <pc:chgData name="Black, Laurie" userId="9bbf5309-a0e6-4021-954a-8ed6e72b307d" providerId="ADAL" clId="{C9AD2FB3-223C-45C1-8792-DA32044ABE56}" dt="2023-07-28T17:20:33.859" v="8612" actId="20577"/>
        <pc:sldMkLst>
          <pc:docMk/>
          <pc:sldMk cId="4237818783" sldId="285"/>
        </pc:sldMkLst>
        <pc:spChg chg="mod">
          <ac:chgData name="Black, Laurie" userId="9bbf5309-a0e6-4021-954a-8ed6e72b307d" providerId="ADAL" clId="{C9AD2FB3-223C-45C1-8792-DA32044ABE56}" dt="2023-07-14T20:08:58.053" v="4918" actId="113"/>
          <ac:spMkLst>
            <pc:docMk/>
            <pc:sldMk cId="4237818783" sldId="285"/>
            <ac:spMk id="12291" creationId="{00000000-0000-0000-0000-000000000000}"/>
          </ac:spMkLst>
        </pc:spChg>
      </pc:sldChg>
      <pc:sldChg chg="modNotesTx">
        <pc:chgData name="Black, Laurie" userId="9bbf5309-a0e6-4021-954a-8ed6e72b307d" providerId="ADAL" clId="{C9AD2FB3-223C-45C1-8792-DA32044ABE56}" dt="2023-07-28T17:22:57.232" v="8614" actId="20577"/>
        <pc:sldMkLst>
          <pc:docMk/>
          <pc:sldMk cId="3767971964" sldId="286"/>
        </pc:sldMkLst>
      </pc:sldChg>
      <pc:sldChg chg="addSp delSp modSp mod delAnim modAnim modNotesTx">
        <pc:chgData name="Black, Laurie" userId="9bbf5309-a0e6-4021-954a-8ed6e72b307d" providerId="ADAL" clId="{C9AD2FB3-223C-45C1-8792-DA32044ABE56}" dt="2023-07-28T16:20:09.661" v="8369" actId="20577"/>
        <pc:sldMkLst>
          <pc:docMk/>
          <pc:sldMk cId="2787326422" sldId="291"/>
        </pc:sldMkLst>
        <pc:picChg chg="del">
          <ac:chgData name="Black, Laurie" userId="9bbf5309-a0e6-4021-954a-8ed6e72b307d" providerId="ADAL" clId="{C9AD2FB3-223C-45C1-8792-DA32044ABE56}" dt="2023-06-30T15:00:20.463" v="1166" actId="478"/>
          <ac:picMkLst>
            <pc:docMk/>
            <pc:sldMk cId="2787326422" sldId="291"/>
            <ac:picMk id="3" creationId="{B194BF02-B67E-46A1-90FD-6EAEBEE2D3B9}"/>
          </ac:picMkLst>
        </pc:picChg>
        <pc:picChg chg="add mod">
          <ac:chgData name="Black, Laurie" userId="9bbf5309-a0e6-4021-954a-8ed6e72b307d" providerId="ADAL" clId="{C9AD2FB3-223C-45C1-8792-DA32044ABE56}" dt="2023-07-14T13:37:26.332" v="3931" actId="1037"/>
          <ac:picMkLst>
            <pc:docMk/>
            <pc:sldMk cId="2787326422" sldId="291"/>
            <ac:picMk id="4" creationId="{CB4A3948-8B0C-D0E9-AB3F-FD6F1A13D68F}"/>
          </ac:picMkLst>
        </pc:picChg>
      </pc:sldChg>
      <pc:sldChg chg="addSp delSp modSp mod modNotesTx">
        <pc:chgData name="Black, Laurie" userId="9bbf5309-a0e6-4021-954a-8ed6e72b307d" providerId="ADAL" clId="{C9AD2FB3-223C-45C1-8792-DA32044ABE56}" dt="2023-07-28T17:11:15.661" v="8550" actId="20577"/>
        <pc:sldMkLst>
          <pc:docMk/>
          <pc:sldMk cId="528763547" sldId="297"/>
        </pc:sldMkLst>
        <pc:spChg chg="add del mod">
          <ac:chgData name="Black, Laurie" userId="9bbf5309-a0e6-4021-954a-8ed6e72b307d" providerId="ADAL" clId="{C9AD2FB3-223C-45C1-8792-DA32044ABE56}" dt="2023-07-06T16:57:53.410" v="1533"/>
          <ac:spMkLst>
            <pc:docMk/>
            <pc:sldMk cId="528763547" sldId="297"/>
            <ac:spMk id="2" creationId="{96A939EF-4D1F-EA8E-8EC9-575EAC4811FA}"/>
          </ac:spMkLst>
        </pc:spChg>
        <pc:spChg chg="del">
          <ac:chgData name="Black, Laurie" userId="9bbf5309-a0e6-4021-954a-8ed6e72b307d" providerId="ADAL" clId="{C9AD2FB3-223C-45C1-8792-DA32044ABE56}" dt="2023-07-06T16:58:58.068" v="1565" actId="478"/>
          <ac:spMkLst>
            <pc:docMk/>
            <pc:sldMk cId="528763547" sldId="297"/>
            <ac:spMk id="3" creationId="{2C3497A7-1BA2-4F48-939B-91EEDE0C941E}"/>
          </ac:spMkLst>
        </pc:spChg>
        <pc:spChg chg="add mod">
          <ac:chgData name="Black, Laurie" userId="9bbf5309-a0e6-4021-954a-8ed6e72b307d" providerId="ADAL" clId="{C9AD2FB3-223C-45C1-8792-DA32044ABE56}" dt="2023-07-06T17:03:54.506" v="1759" actId="113"/>
          <ac:spMkLst>
            <pc:docMk/>
            <pc:sldMk cId="528763547" sldId="297"/>
            <ac:spMk id="4" creationId="{25DD3B7D-F759-C1BA-496F-12CB0A90BC44}"/>
          </ac:spMkLst>
        </pc:spChg>
        <pc:picChg chg="mod modCrop">
          <ac:chgData name="Black, Laurie" userId="9bbf5309-a0e6-4021-954a-8ed6e72b307d" providerId="ADAL" clId="{C9AD2FB3-223C-45C1-8792-DA32044ABE56}" dt="2023-07-06T17:00:11.075" v="1639" actId="1035"/>
          <ac:picMkLst>
            <pc:docMk/>
            <pc:sldMk cId="528763547" sldId="297"/>
            <ac:picMk id="10" creationId="{4CE2DE73-26DC-DD83-7E15-B205FF071FF1}"/>
          </ac:picMkLst>
        </pc:picChg>
      </pc:sldChg>
      <pc:sldChg chg="addSp delSp modSp mod modNotesTx">
        <pc:chgData name="Black, Laurie" userId="9bbf5309-a0e6-4021-954a-8ed6e72b307d" providerId="ADAL" clId="{C9AD2FB3-223C-45C1-8792-DA32044ABE56}" dt="2023-07-28T17:11:23.447" v="8552" actId="20577"/>
        <pc:sldMkLst>
          <pc:docMk/>
          <pc:sldMk cId="3125216015" sldId="316"/>
        </pc:sldMkLst>
        <pc:spChg chg="mod">
          <ac:chgData name="Black, Laurie" userId="9bbf5309-a0e6-4021-954a-8ed6e72b307d" providerId="ADAL" clId="{C9AD2FB3-223C-45C1-8792-DA32044ABE56}" dt="2023-07-14T13:08:16.628" v="3432" actId="404"/>
          <ac:spMkLst>
            <pc:docMk/>
            <pc:sldMk cId="3125216015" sldId="316"/>
            <ac:spMk id="2" creationId="{95675861-C4CE-4E60-A1B3-51FCE4C93DEF}"/>
          </ac:spMkLst>
        </pc:spChg>
        <pc:spChg chg="del">
          <ac:chgData name="Black, Laurie" userId="9bbf5309-a0e6-4021-954a-8ed6e72b307d" providerId="ADAL" clId="{C9AD2FB3-223C-45C1-8792-DA32044ABE56}" dt="2023-07-06T17:05:31.181" v="1774" actId="478"/>
          <ac:spMkLst>
            <pc:docMk/>
            <pc:sldMk cId="3125216015" sldId="316"/>
            <ac:spMk id="3" creationId="{815478D3-7346-4220-962A-6FFD4230A255}"/>
          </ac:spMkLst>
        </pc:spChg>
        <pc:spChg chg="add mod">
          <ac:chgData name="Black, Laurie" userId="9bbf5309-a0e6-4021-954a-8ed6e72b307d" providerId="ADAL" clId="{C9AD2FB3-223C-45C1-8792-DA32044ABE56}" dt="2023-07-06T17:09:39.328" v="1847" actId="20577"/>
          <ac:spMkLst>
            <pc:docMk/>
            <pc:sldMk cId="3125216015" sldId="316"/>
            <ac:spMk id="4" creationId="{490BAF67-6DA7-C813-0618-3AB9EAF5EE81}"/>
          </ac:spMkLst>
        </pc:spChg>
        <pc:spChg chg="mod">
          <ac:chgData name="Black, Laurie" userId="9bbf5309-a0e6-4021-954a-8ed6e72b307d" providerId="ADAL" clId="{C9AD2FB3-223C-45C1-8792-DA32044ABE56}" dt="2023-07-14T13:10:06.950" v="3528" actId="20577"/>
          <ac:spMkLst>
            <pc:docMk/>
            <pc:sldMk cId="3125216015" sldId="316"/>
            <ac:spMk id="12" creationId="{308B93FA-ABCC-4E4E-8C84-EDB3D62F0AA1}"/>
          </ac:spMkLst>
        </pc:spChg>
        <pc:spChg chg="mod">
          <ac:chgData name="Black, Laurie" userId="9bbf5309-a0e6-4021-954a-8ed6e72b307d" providerId="ADAL" clId="{C9AD2FB3-223C-45C1-8792-DA32044ABE56}" dt="2023-07-14T13:11:38.639" v="3531" actId="113"/>
          <ac:spMkLst>
            <pc:docMk/>
            <pc:sldMk cId="3125216015" sldId="316"/>
            <ac:spMk id="13" creationId="{FE672F03-5E3E-47B7-A8F9-99A59BAA9F99}"/>
          </ac:spMkLst>
        </pc:spChg>
        <pc:picChg chg="mod">
          <ac:chgData name="Black, Laurie" userId="9bbf5309-a0e6-4021-954a-8ed6e72b307d" providerId="ADAL" clId="{C9AD2FB3-223C-45C1-8792-DA32044ABE56}" dt="2023-07-06T17:09:27.876" v="1839" actId="1038"/>
          <ac:picMkLst>
            <pc:docMk/>
            <pc:sldMk cId="3125216015" sldId="316"/>
            <ac:picMk id="5" creationId="{1CBB6E03-782C-4B2D-B96C-FD4D700B8A1A}"/>
          </ac:picMkLst>
        </pc:picChg>
        <pc:picChg chg="mod">
          <ac:chgData name="Black, Laurie" userId="9bbf5309-a0e6-4021-954a-8ed6e72b307d" providerId="ADAL" clId="{C9AD2FB3-223C-45C1-8792-DA32044ABE56}" dt="2023-07-06T17:09:02.674" v="1820" actId="14100"/>
          <ac:picMkLst>
            <pc:docMk/>
            <pc:sldMk cId="3125216015" sldId="316"/>
            <ac:picMk id="10" creationId="{C7E053E0-B9E4-4DEC-89C7-FAFAACE41D5D}"/>
          </ac:picMkLst>
        </pc:picChg>
      </pc:sldChg>
      <pc:sldChg chg="addSp delSp modSp mod delAnim modAnim modNotesTx">
        <pc:chgData name="Black, Laurie" userId="9bbf5309-a0e6-4021-954a-8ed6e72b307d" providerId="ADAL" clId="{C9AD2FB3-223C-45C1-8792-DA32044ABE56}" dt="2023-07-28T16:20:55.470" v="8372" actId="20577"/>
        <pc:sldMkLst>
          <pc:docMk/>
          <pc:sldMk cId="2063190752" sldId="317"/>
        </pc:sldMkLst>
        <pc:spChg chg="mod">
          <ac:chgData name="Black, Laurie" userId="9bbf5309-a0e6-4021-954a-8ed6e72b307d" providerId="ADAL" clId="{C9AD2FB3-223C-45C1-8792-DA32044ABE56}" dt="2023-07-14T13:12:58.714" v="3532" actId="115"/>
          <ac:spMkLst>
            <pc:docMk/>
            <pc:sldMk cId="2063190752" sldId="317"/>
            <ac:spMk id="2" creationId="{E98574CA-E325-43AC-8991-539D7B9D0BEF}"/>
          </ac:spMkLst>
        </pc:spChg>
        <pc:spChg chg="add del mod">
          <ac:chgData name="Black, Laurie" userId="9bbf5309-a0e6-4021-954a-8ed6e72b307d" providerId="ADAL" clId="{C9AD2FB3-223C-45C1-8792-DA32044ABE56}" dt="2023-07-06T17:16:50.768" v="2111"/>
          <ac:spMkLst>
            <pc:docMk/>
            <pc:sldMk cId="2063190752" sldId="317"/>
            <ac:spMk id="5" creationId="{0A416A26-098D-FE7C-AE62-CE9ED280A975}"/>
          </ac:spMkLst>
        </pc:spChg>
        <pc:picChg chg="del">
          <ac:chgData name="Black, Laurie" userId="9bbf5309-a0e6-4021-954a-8ed6e72b307d" providerId="ADAL" clId="{C9AD2FB3-223C-45C1-8792-DA32044ABE56}" dt="2023-07-06T17:16:33.306" v="2110" actId="478"/>
          <ac:picMkLst>
            <pc:docMk/>
            <pc:sldMk cId="2063190752" sldId="317"/>
            <ac:picMk id="4" creationId="{1A9970A8-F97B-4509-B562-4E748C4CED62}"/>
          </ac:picMkLst>
        </pc:picChg>
        <pc:picChg chg="add mod">
          <ac:chgData name="Black, Laurie" userId="9bbf5309-a0e6-4021-954a-8ed6e72b307d" providerId="ADAL" clId="{C9AD2FB3-223C-45C1-8792-DA32044ABE56}" dt="2023-07-06T17:17:00.407" v="2127" actId="1035"/>
          <ac:picMkLst>
            <pc:docMk/>
            <pc:sldMk cId="2063190752" sldId="317"/>
            <ac:picMk id="6" creationId="{C626E719-7E57-58B5-EFD5-5667C4BD343F}"/>
          </ac:picMkLst>
        </pc:picChg>
      </pc:sldChg>
      <pc:sldChg chg="addSp delSp modSp mod modNotesTx">
        <pc:chgData name="Black, Laurie" userId="9bbf5309-a0e6-4021-954a-8ed6e72b307d" providerId="ADAL" clId="{C9AD2FB3-223C-45C1-8792-DA32044ABE56}" dt="2023-07-28T16:13:56.571" v="8246" actId="20577"/>
        <pc:sldMkLst>
          <pc:docMk/>
          <pc:sldMk cId="234061012" sldId="318"/>
        </pc:sldMkLst>
        <pc:spChg chg="mod">
          <ac:chgData name="Black, Laurie" userId="9bbf5309-a0e6-4021-954a-8ed6e72b307d" providerId="ADAL" clId="{C9AD2FB3-223C-45C1-8792-DA32044ABE56}" dt="2023-06-30T14:25:47.594" v="55" actId="20577"/>
          <ac:spMkLst>
            <pc:docMk/>
            <pc:sldMk cId="234061012" sldId="318"/>
            <ac:spMk id="2" creationId="{9688A7C0-0C63-442D-94CE-08C01AB5AD03}"/>
          </ac:spMkLst>
        </pc:spChg>
        <pc:spChg chg="mod">
          <ac:chgData name="Black, Laurie" userId="9bbf5309-a0e6-4021-954a-8ed6e72b307d" providerId="ADAL" clId="{C9AD2FB3-223C-45C1-8792-DA32044ABE56}" dt="2023-07-14T13:20:30.611" v="3706" actId="113"/>
          <ac:spMkLst>
            <pc:docMk/>
            <pc:sldMk cId="234061012" sldId="318"/>
            <ac:spMk id="3" creationId="{6D94E55F-76E7-473E-AEA6-EA134BC5ABD7}"/>
          </ac:spMkLst>
        </pc:spChg>
        <pc:spChg chg="del">
          <ac:chgData name="Black, Laurie" userId="9bbf5309-a0e6-4021-954a-8ed6e72b307d" providerId="ADAL" clId="{C9AD2FB3-223C-45C1-8792-DA32044ABE56}" dt="2023-07-06T17:25:15.565" v="2411" actId="478"/>
          <ac:spMkLst>
            <pc:docMk/>
            <pc:sldMk cId="234061012" sldId="318"/>
            <ac:spMk id="4" creationId="{B2B7FABA-42E9-4BCA-9285-4ED4FD2767BB}"/>
          </ac:spMkLst>
        </pc:spChg>
        <pc:spChg chg="add mod">
          <ac:chgData name="Black, Laurie" userId="9bbf5309-a0e6-4021-954a-8ed6e72b307d" providerId="ADAL" clId="{C9AD2FB3-223C-45C1-8792-DA32044ABE56}" dt="2023-07-06T17:28:27.948" v="2452" actId="14100"/>
          <ac:spMkLst>
            <pc:docMk/>
            <pc:sldMk cId="234061012" sldId="318"/>
            <ac:spMk id="5" creationId="{3886FB47-70FF-C63A-87F8-299301415716}"/>
          </ac:spMkLst>
        </pc:spChg>
        <pc:picChg chg="del">
          <ac:chgData name="Black, Laurie" userId="9bbf5309-a0e6-4021-954a-8ed6e72b307d" providerId="ADAL" clId="{C9AD2FB3-223C-45C1-8792-DA32044ABE56}" dt="2023-07-06T17:28:29.679" v="2453" actId="478"/>
          <ac:picMkLst>
            <pc:docMk/>
            <pc:sldMk cId="234061012" sldId="318"/>
            <ac:picMk id="13" creationId="{BA5EAA2D-6BDE-420D-B4F4-F56466DA7405}"/>
          </ac:picMkLst>
        </pc:picChg>
        <pc:picChg chg="add mod">
          <ac:chgData name="Black, Laurie" userId="9bbf5309-a0e6-4021-954a-8ed6e72b307d" providerId="ADAL" clId="{C9AD2FB3-223C-45C1-8792-DA32044ABE56}" dt="2023-07-06T17:31:02.618" v="2460" actId="1076"/>
          <ac:picMkLst>
            <pc:docMk/>
            <pc:sldMk cId="234061012" sldId="318"/>
            <ac:picMk id="1026" creationId="{04287999-32A9-11F8-8EAB-946C39CD7E8F}"/>
          </ac:picMkLst>
        </pc:picChg>
      </pc:sldChg>
      <pc:sldChg chg="delSp modSp mod modNotesTx">
        <pc:chgData name="Black, Laurie" userId="9bbf5309-a0e6-4021-954a-8ed6e72b307d" providerId="ADAL" clId="{C9AD2FB3-223C-45C1-8792-DA32044ABE56}" dt="2023-07-14T20:24:05.543" v="6016" actId="20577"/>
        <pc:sldMkLst>
          <pc:docMk/>
          <pc:sldMk cId="2287404014" sldId="319"/>
        </pc:sldMkLst>
        <pc:spChg chg="mod">
          <ac:chgData name="Black, Laurie" userId="9bbf5309-a0e6-4021-954a-8ed6e72b307d" providerId="ADAL" clId="{C9AD2FB3-223C-45C1-8792-DA32044ABE56}" dt="2023-06-30T14:55:35.366" v="1128" actId="20577"/>
          <ac:spMkLst>
            <pc:docMk/>
            <pc:sldMk cId="2287404014" sldId="319"/>
            <ac:spMk id="2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7-14T13:23:13.258" v="3715" actId="115"/>
          <ac:spMkLst>
            <pc:docMk/>
            <pc:sldMk cId="2287404014" sldId="319"/>
            <ac:spMk id="4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6-30T14:30:25.318" v="262" actId="1076"/>
          <ac:spMkLst>
            <pc:docMk/>
            <pc:sldMk cId="2287404014" sldId="319"/>
            <ac:spMk id="5" creationId="{BD522E19-CA30-40FF-A019-E64E5228B334}"/>
          </ac:spMkLst>
        </pc:spChg>
        <pc:spChg chg="del mod">
          <ac:chgData name="Black, Laurie" userId="9bbf5309-a0e6-4021-954a-8ed6e72b307d" providerId="ADAL" clId="{C9AD2FB3-223C-45C1-8792-DA32044ABE56}" dt="2023-06-30T14:30:15.712" v="260" actId="478"/>
          <ac:spMkLst>
            <pc:docMk/>
            <pc:sldMk cId="2287404014" sldId="319"/>
            <ac:spMk id="8" creationId="{90594CF2-168B-49A3-8107-10DE048FA657}"/>
          </ac:spMkLst>
        </pc:spChg>
        <pc:picChg chg="mod">
          <ac:chgData name="Black, Laurie" userId="9bbf5309-a0e6-4021-954a-8ed6e72b307d" providerId="ADAL" clId="{C9AD2FB3-223C-45C1-8792-DA32044ABE56}" dt="2023-06-30T14:30:21.084" v="261" actId="1076"/>
          <ac:picMkLst>
            <pc:docMk/>
            <pc:sldMk cId="2287404014" sldId="319"/>
            <ac:picMk id="6" creationId="{FAA96E7F-CD06-4E66-BC7B-8B5135B49136}"/>
          </ac:picMkLst>
        </pc:picChg>
      </pc:sldChg>
      <pc:sldChg chg="modSp mod modNotesTx">
        <pc:chgData name="Black, Laurie" userId="9bbf5309-a0e6-4021-954a-8ed6e72b307d" providerId="ADAL" clId="{C9AD2FB3-223C-45C1-8792-DA32044ABE56}" dt="2023-07-28T16:16:45.703" v="8249" actId="20577"/>
        <pc:sldMkLst>
          <pc:docMk/>
          <pc:sldMk cId="1783299837" sldId="320"/>
        </pc:sldMkLst>
        <pc:spChg chg="mod">
          <ac:chgData name="Black, Laurie" userId="9bbf5309-a0e6-4021-954a-8ed6e72b307d" providerId="ADAL" clId="{C9AD2FB3-223C-45C1-8792-DA32044ABE56}" dt="2023-07-06T17:32:06.003" v="2524" actId="1036"/>
          <ac:spMkLst>
            <pc:docMk/>
            <pc:sldMk cId="1783299837" sldId="320"/>
            <ac:spMk id="2" creationId="{2E52D16B-A2F6-4A79-8578-CD764CE4B676}"/>
          </ac:spMkLst>
        </pc:spChg>
        <pc:picChg chg="mod">
          <ac:chgData name="Black, Laurie" userId="9bbf5309-a0e6-4021-954a-8ed6e72b307d" providerId="ADAL" clId="{C9AD2FB3-223C-45C1-8792-DA32044ABE56}" dt="2023-07-06T17:32:34.116" v="2541" actId="1036"/>
          <ac:picMkLst>
            <pc:docMk/>
            <pc:sldMk cId="1783299837" sldId="320"/>
            <ac:picMk id="4" creationId="{6EC137B0-6F06-474B-C42C-D22859F70D08}"/>
          </ac:picMkLst>
        </pc:picChg>
      </pc:sldChg>
      <pc:sldChg chg="modSp mod modNotesTx">
        <pc:chgData name="Black, Laurie" userId="9bbf5309-a0e6-4021-954a-8ed6e72b307d" providerId="ADAL" clId="{C9AD2FB3-223C-45C1-8792-DA32044ABE56}" dt="2023-07-28T17:18:42.605" v="8596" actId="20577"/>
        <pc:sldMkLst>
          <pc:docMk/>
          <pc:sldMk cId="919007507" sldId="321"/>
        </pc:sldMkLst>
        <pc:spChg chg="mod">
          <ac:chgData name="Black, Laurie" userId="9bbf5309-a0e6-4021-954a-8ed6e72b307d" providerId="ADAL" clId="{C9AD2FB3-223C-45C1-8792-DA32044ABE56}" dt="2023-07-06T16:57:04.229" v="1527" actId="403"/>
          <ac:spMkLst>
            <pc:docMk/>
            <pc:sldMk cId="919007507" sldId="321"/>
            <ac:spMk id="3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7-14T13:07:14.189" v="3416" actId="14100"/>
          <ac:spMkLst>
            <pc:docMk/>
            <pc:sldMk cId="919007507" sldId="321"/>
            <ac:spMk id="5" creationId="{348F5B58-FB0D-401E-BFD5-8DA4BFD772AF}"/>
          </ac:spMkLst>
        </pc:spChg>
        <pc:graphicFrameChg chg="mod">
          <ac:chgData name="Black, Laurie" userId="9bbf5309-a0e6-4021-954a-8ed6e72b307d" providerId="ADAL" clId="{C9AD2FB3-223C-45C1-8792-DA32044ABE56}" dt="2023-07-06T16:56:55.208" v="1526"/>
          <ac:graphicFrameMkLst>
            <pc:docMk/>
            <pc:sldMk cId="919007507" sldId="321"/>
            <ac:graphicFrameMk id="4" creationId="{00000000-0000-0000-0000-000000000000}"/>
          </ac:graphicFrameMkLst>
        </pc:graphicFrameChg>
      </pc:sldChg>
      <pc:sldChg chg="modSp mod modNotesTx">
        <pc:chgData name="Black, Laurie" userId="9bbf5309-a0e6-4021-954a-8ed6e72b307d" providerId="ADAL" clId="{C9AD2FB3-223C-45C1-8792-DA32044ABE56}" dt="2023-07-28T17:13:06.121" v="8571" actId="20577"/>
        <pc:sldMkLst>
          <pc:docMk/>
          <pc:sldMk cId="2084030633" sldId="322"/>
        </pc:sldMkLst>
        <pc:spChg chg="mod">
          <ac:chgData name="Black, Laurie" userId="9bbf5309-a0e6-4021-954a-8ed6e72b307d" providerId="ADAL" clId="{C9AD2FB3-223C-45C1-8792-DA32044ABE56}" dt="2023-06-30T14:48:25.744" v="877" actId="20577"/>
          <ac:spMkLst>
            <pc:docMk/>
            <pc:sldMk cId="2084030633" sldId="322"/>
            <ac:spMk id="2" creationId="{E1ABD204-5269-40A5-84DD-255651749270}"/>
          </ac:spMkLst>
        </pc:spChg>
        <pc:spChg chg="mod">
          <ac:chgData name="Black, Laurie" userId="9bbf5309-a0e6-4021-954a-8ed6e72b307d" providerId="ADAL" clId="{C9AD2FB3-223C-45C1-8792-DA32044ABE56}" dt="2023-07-14T16:23:05.317" v="4315" actId="12"/>
          <ac:spMkLst>
            <pc:docMk/>
            <pc:sldMk cId="2084030633" sldId="322"/>
            <ac:spMk id="3" creationId="{BB952BE3-9BBE-47AE-BA85-2555522FC132}"/>
          </ac:spMkLst>
        </pc:spChg>
        <pc:spChg chg="mod">
          <ac:chgData name="Black, Laurie" userId="9bbf5309-a0e6-4021-954a-8ed6e72b307d" providerId="ADAL" clId="{C9AD2FB3-223C-45C1-8792-DA32044ABE56}" dt="2023-07-14T16:22:47.442" v="4314" actId="1076"/>
          <ac:spMkLst>
            <pc:docMk/>
            <pc:sldMk cId="2084030633" sldId="322"/>
            <ac:spMk id="4" creationId="{D3975D3B-16A5-49AA-8F31-D5683BB6C249}"/>
          </ac:spMkLst>
        </pc:spChg>
      </pc:sldChg>
      <pc:sldChg chg="modSp mod">
        <pc:chgData name="Black, Laurie" userId="9bbf5309-a0e6-4021-954a-8ed6e72b307d" providerId="ADAL" clId="{C9AD2FB3-223C-45C1-8792-DA32044ABE56}" dt="2023-07-14T20:30:48.772" v="6766" actId="113"/>
        <pc:sldMkLst>
          <pc:docMk/>
          <pc:sldMk cId="3034590307" sldId="323"/>
        </pc:sldMkLst>
        <pc:spChg chg="mod">
          <ac:chgData name="Black, Laurie" userId="9bbf5309-a0e6-4021-954a-8ed6e72b307d" providerId="ADAL" clId="{C9AD2FB3-223C-45C1-8792-DA32044ABE56}" dt="2023-07-06T17:33:23.708" v="2563" actId="113"/>
          <ac:spMkLst>
            <pc:docMk/>
            <pc:sldMk cId="3034590307" sldId="323"/>
            <ac:spMk id="4" creationId="{552D7A8B-930F-09E7-010E-8FD29D640ABD}"/>
          </ac:spMkLst>
        </pc:spChg>
        <pc:spChg chg="mod">
          <ac:chgData name="Black, Laurie" userId="9bbf5309-a0e6-4021-954a-8ed6e72b307d" providerId="ADAL" clId="{C9AD2FB3-223C-45C1-8792-DA32044ABE56}" dt="2023-07-14T20:30:48.772" v="6766" actId="113"/>
          <ac:spMkLst>
            <pc:docMk/>
            <pc:sldMk cId="3034590307" sldId="323"/>
            <ac:spMk id="5" creationId="{889C2D9E-8BAE-D306-7EB7-6D2B65CFC349}"/>
          </ac:spMkLst>
        </pc:spChg>
      </pc:sldChg>
      <pc:sldChg chg="modSp mod">
        <pc:chgData name="Black, Laurie" userId="9bbf5309-a0e6-4021-954a-8ed6e72b307d" providerId="ADAL" clId="{C9AD2FB3-223C-45C1-8792-DA32044ABE56}" dt="2023-07-06T17:41:33.100" v="2842" actId="14100"/>
        <pc:sldMkLst>
          <pc:docMk/>
          <pc:sldMk cId="209627287" sldId="324"/>
        </pc:sldMkLst>
        <pc:spChg chg="mod">
          <ac:chgData name="Black, Laurie" userId="9bbf5309-a0e6-4021-954a-8ed6e72b307d" providerId="ADAL" clId="{C9AD2FB3-223C-45C1-8792-DA32044ABE56}" dt="2023-07-06T17:33:28.531" v="2564" actId="113"/>
          <ac:spMkLst>
            <pc:docMk/>
            <pc:sldMk cId="209627287" sldId="324"/>
            <ac:spMk id="2" creationId="{6A30707F-6D54-5907-7723-52F37343C78B}"/>
          </ac:spMkLst>
        </pc:spChg>
        <pc:spChg chg="mod">
          <ac:chgData name="Black, Laurie" userId="9bbf5309-a0e6-4021-954a-8ed6e72b307d" providerId="ADAL" clId="{C9AD2FB3-223C-45C1-8792-DA32044ABE56}" dt="2023-07-06T17:40:43.720" v="2765" actId="113"/>
          <ac:spMkLst>
            <pc:docMk/>
            <pc:sldMk cId="209627287" sldId="324"/>
            <ac:spMk id="3" creationId="{6114EB11-C808-3D15-352D-CABB3A5E1CE6}"/>
          </ac:spMkLst>
        </pc:spChg>
        <pc:spChg chg="mod">
          <ac:chgData name="Black, Laurie" userId="9bbf5309-a0e6-4021-954a-8ed6e72b307d" providerId="ADAL" clId="{C9AD2FB3-223C-45C1-8792-DA32044ABE56}" dt="2023-07-06T17:41:33.100" v="2842" actId="14100"/>
          <ac:spMkLst>
            <pc:docMk/>
            <pc:sldMk cId="209627287" sldId="324"/>
            <ac:spMk id="4" creationId="{45CA7D7E-B638-F3C1-1B7F-A52D67FB707A}"/>
          </ac:spMkLst>
        </pc:spChg>
      </pc:sldChg>
      <pc:sldChg chg="addSp delSp modSp new mod">
        <pc:chgData name="Black, Laurie" userId="9bbf5309-a0e6-4021-954a-8ed6e72b307d" providerId="ADAL" clId="{C9AD2FB3-223C-45C1-8792-DA32044ABE56}" dt="2023-07-14T13:28:12.734" v="3820" actId="20577"/>
        <pc:sldMkLst>
          <pc:docMk/>
          <pc:sldMk cId="3630595258" sldId="325"/>
        </pc:sldMkLst>
        <pc:spChg chg="del">
          <ac:chgData name="Black, Laurie" userId="9bbf5309-a0e6-4021-954a-8ed6e72b307d" providerId="ADAL" clId="{C9AD2FB3-223C-45C1-8792-DA32044ABE56}" dt="2023-07-06T17:45:17.691" v="2844"/>
          <ac:spMkLst>
            <pc:docMk/>
            <pc:sldMk cId="3630595258" sldId="325"/>
            <ac:spMk id="2" creationId="{E6A4E597-9182-84C5-DFD8-67457A3CC195}"/>
          </ac:spMkLst>
        </pc:spChg>
        <pc:spChg chg="mod">
          <ac:chgData name="Black, Laurie" userId="9bbf5309-a0e6-4021-954a-8ed6e72b307d" providerId="ADAL" clId="{C9AD2FB3-223C-45C1-8792-DA32044ABE56}" dt="2023-07-14T13:28:12.734" v="3820" actId="20577"/>
          <ac:spMkLst>
            <pc:docMk/>
            <pc:sldMk cId="3630595258" sldId="325"/>
            <ac:spMk id="3" creationId="{0C1017C4-E840-70B7-0131-52CEA97EBA88}"/>
          </ac:spMkLst>
        </pc:spChg>
        <pc:spChg chg="add mod">
          <ac:chgData name="Black, Laurie" userId="9bbf5309-a0e6-4021-954a-8ed6e72b307d" providerId="ADAL" clId="{C9AD2FB3-223C-45C1-8792-DA32044ABE56}" dt="2023-07-06T17:51:30.995" v="3336" actId="1035"/>
          <ac:spMkLst>
            <pc:docMk/>
            <pc:sldMk cId="3630595258" sldId="325"/>
            <ac:spMk id="4" creationId="{4CB7782D-80DD-960C-7E3B-8DB19D8775DE}"/>
          </ac:spMkLst>
        </pc:spChg>
        <pc:picChg chg="add mod">
          <ac:chgData name="Black, Laurie" userId="9bbf5309-a0e6-4021-954a-8ed6e72b307d" providerId="ADAL" clId="{C9AD2FB3-223C-45C1-8792-DA32044ABE56}" dt="2023-07-14T13:24:40.205" v="3716" actId="1037"/>
          <ac:picMkLst>
            <pc:docMk/>
            <pc:sldMk cId="3630595258" sldId="325"/>
            <ac:picMk id="2050" creationId="{BCB5983C-DEF6-8C0D-5EC1-EF8EB86DFF8C}"/>
          </ac:picMkLst>
        </pc:picChg>
      </pc:sldChg>
      <pc:sldChg chg="modSp add del mod">
        <pc:chgData name="Black, Laurie" userId="9bbf5309-a0e6-4021-954a-8ed6e72b307d" providerId="ADAL" clId="{C9AD2FB3-223C-45C1-8792-DA32044ABE56}" dt="2023-07-06T17:23:44.499" v="2367" actId="2696"/>
        <pc:sldMkLst>
          <pc:docMk/>
          <pc:sldMk cId="4228944647" sldId="325"/>
        </pc:sldMkLst>
        <pc:spChg chg="mod">
          <ac:chgData name="Black, Laurie" userId="9bbf5309-a0e6-4021-954a-8ed6e72b307d" providerId="ADAL" clId="{C9AD2FB3-223C-45C1-8792-DA32044ABE56}" dt="2023-07-06T17:20:59.994" v="2336" actId="20577"/>
          <ac:spMkLst>
            <pc:docMk/>
            <pc:sldMk cId="4228944647" sldId="325"/>
            <ac:spMk id="2" creationId="{00000000-0000-0000-0000-000000000000}"/>
          </ac:spMkLst>
        </pc:spChg>
        <pc:spChg chg="mod">
          <ac:chgData name="Black, Laurie" userId="9bbf5309-a0e6-4021-954a-8ed6e72b307d" providerId="ADAL" clId="{C9AD2FB3-223C-45C1-8792-DA32044ABE56}" dt="2023-07-06T17:23:28.141" v="2365" actId="20577"/>
          <ac:spMkLst>
            <pc:docMk/>
            <pc:sldMk cId="4228944647" sldId="325"/>
            <ac:spMk id="5" creationId="{3D837C1A-5421-45CA-9A34-A9E86F732FE6}"/>
          </ac:spMkLst>
        </pc:spChg>
      </pc:sldChg>
      <pc:sldChg chg="addSp modSp new mod ord modNotesTx">
        <pc:chgData name="Black, Laurie" userId="9bbf5309-a0e6-4021-954a-8ed6e72b307d" providerId="ADAL" clId="{C9AD2FB3-223C-45C1-8792-DA32044ABE56}" dt="2023-07-28T17:11:58.492" v="8558" actId="20577"/>
        <pc:sldMkLst>
          <pc:docMk/>
          <pc:sldMk cId="984149548" sldId="326"/>
        </pc:sldMkLst>
        <pc:spChg chg="mod">
          <ac:chgData name="Black, Laurie" userId="9bbf5309-a0e6-4021-954a-8ed6e72b307d" providerId="ADAL" clId="{C9AD2FB3-223C-45C1-8792-DA32044ABE56}" dt="2023-07-14T13:15:21.794" v="3571" actId="404"/>
          <ac:spMkLst>
            <pc:docMk/>
            <pc:sldMk cId="984149548" sldId="326"/>
            <ac:spMk id="2" creationId="{9FB7658B-B838-08ED-8EF1-B39C7AB12A66}"/>
          </ac:spMkLst>
        </pc:spChg>
        <pc:spChg chg="mod">
          <ac:chgData name="Black, Laurie" userId="9bbf5309-a0e6-4021-954a-8ed6e72b307d" providerId="ADAL" clId="{C9AD2FB3-223C-45C1-8792-DA32044ABE56}" dt="2023-07-14T16:19:15.432" v="4146" actId="14100"/>
          <ac:spMkLst>
            <pc:docMk/>
            <pc:sldMk cId="984149548" sldId="326"/>
            <ac:spMk id="3" creationId="{AE8EE2FC-2A85-6DE2-580B-820A61AF4BCF}"/>
          </ac:spMkLst>
        </pc:spChg>
        <pc:picChg chg="add mod">
          <ac:chgData name="Black, Laurie" userId="9bbf5309-a0e6-4021-954a-8ed6e72b307d" providerId="ADAL" clId="{C9AD2FB3-223C-45C1-8792-DA32044ABE56}" dt="2023-07-14T16:19:22.621" v="4148" actId="1076"/>
          <ac:picMkLst>
            <pc:docMk/>
            <pc:sldMk cId="984149548" sldId="326"/>
            <ac:picMk id="1026" creationId="{D1268678-5272-79CB-B356-3F14C99D3D21}"/>
          </ac:picMkLst>
        </pc:picChg>
      </pc:sldChg>
      <pc:sldChg chg="addSp delSp modSp new del">
        <pc:chgData name="Black, Laurie" userId="9bbf5309-a0e6-4021-954a-8ed6e72b307d" providerId="ADAL" clId="{C9AD2FB3-223C-45C1-8792-DA32044ABE56}" dt="2023-07-14T13:22:06.835" v="3713" actId="2696"/>
        <pc:sldMkLst>
          <pc:docMk/>
          <pc:sldMk cId="388354347" sldId="327"/>
        </pc:sldMkLst>
        <pc:spChg chg="del">
          <ac:chgData name="Black, Laurie" userId="9bbf5309-a0e6-4021-954a-8ed6e72b307d" providerId="ADAL" clId="{C9AD2FB3-223C-45C1-8792-DA32044ABE56}" dt="2023-07-14T13:21:53.175" v="3708"/>
          <ac:spMkLst>
            <pc:docMk/>
            <pc:sldMk cId="388354347" sldId="327"/>
            <ac:spMk id="3" creationId="{6179A8BB-04E0-E9D2-3F53-4E288A95C467}"/>
          </ac:spMkLst>
        </pc:spChg>
        <pc:spChg chg="add mod">
          <ac:chgData name="Black, Laurie" userId="9bbf5309-a0e6-4021-954a-8ed6e72b307d" providerId="ADAL" clId="{C9AD2FB3-223C-45C1-8792-DA32044ABE56}" dt="2023-07-14T13:22:02.693" v="3712" actId="478"/>
          <ac:spMkLst>
            <pc:docMk/>
            <pc:sldMk cId="388354347" sldId="327"/>
            <ac:spMk id="5" creationId="{070DC9D1-FB60-809E-E059-21CD9CEE9146}"/>
          </ac:spMkLst>
        </pc:spChg>
        <pc:picChg chg="add del mod">
          <ac:chgData name="Black, Laurie" userId="9bbf5309-a0e6-4021-954a-8ed6e72b307d" providerId="ADAL" clId="{C9AD2FB3-223C-45C1-8792-DA32044ABE56}" dt="2023-07-14T13:22:02.693" v="3712" actId="478"/>
          <ac:picMkLst>
            <pc:docMk/>
            <pc:sldMk cId="388354347" sldId="327"/>
            <ac:picMk id="4" creationId="{34DE517B-15C0-7EF6-090A-F5010EC0E062}"/>
          </ac:picMkLst>
        </pc:picChg>
      </pc:sldChg>
      <pc:sldChg chg="addSp delSp modSp add mod ord modNotesTx">
        <pc:chgData name="Black, Laurie" userId="9bbf5309-a0e6-4021-954a-8ed6e72b307d" providerId="ADAL" clId="{C9AD2FB3-223C-45C1-8792-DA32044ABE56}" dt="2023-07-28T16:19:47.048" v="8367" actId="20577"/>
        <pc:sldMkLst>
          <pc:docMk/>
          <pc:sldMk cId="2016605595" sldId="327"/>
        </pc:sldMkLst>
        <pc:spChg chg="mod">
          <ac:chgData name="Black, Laurie" userId="9bbf5309-a0e6-4021-954a-8ed6e72b307d" providerId="ADAL" clId="{C9AD2FB3-223C-45C1-8792-DA32044ABE56}" dt="2023-07-14T16:26:59.037" v="4357" actId="1076"/>
          <ac:spMkLst>
            <pc:docMk/>
            <pc:sldMk cId="2016605595" sldId="327"/>
            <ac:spMk id="2" creationId="{E1ABD204-5269-40A5-84DD-255651749270}"/>
          </ac:spMkLst>
        </pc:spChg>
        <pc:spChg chg="mod">
          <ac:chgData name="Black, Laurie" userId="9bbf5309-a0e6-4021-954a-8ed6e72b307d" providerId="ADAL" clId="{C9AD2FB3-223C-45C1-8792-DA32044ABE56}" dt="2023-07-14T16:28:31.638" v="4389" actId="404"/>
          <ac:spMkLst>
            <pc:docMk/>
            <pc:sldMk cId="2016605595" sldId="327"/>
            <ac:spMk id="3" creationId="{BB952BE3-9BBE-47AE-BA85-2555522FC132}"/>
          </ac:spMkLst>
        </pc:spChg>
        <pc:spChg chg="mod">
          <ac:chgData name="Black, Laurie" userId="9bbf5309-a0e6-4021-954a-8ed6e72b307d" providerId="ADAL" clId="{C9AD2FB3-223C-45C1-8792-DA32044ABE56}" dt="2023-07-14T16:26:52.085" v="4355" actId="1076"/>
          <ac:spMkLst>
            <pc:docMk/>
            <pc:sldMk cId="2016605595" sldId="327"/>
            <ac:spMk id="4" creationId="{D3975D3B-16A5-49AA-8F31-D5683BB6C249}"/>
          </ac:spMkLst>
        </pc:spChg>
        <pc:spChg chg="add mod">
          <ac:chgData name="Black, Laurie" userId="9bbf5309-a0e6-4021-954a-8ed6e72b307d" providerId="ADAL" clId="{C9AD2FB3-223C-45C1-8792-DA32044ABE56}" dt="2023-07-14T16:29:51.913" v="4403" actId="1076"/>
          <ac:spMkLst>
            <pc:docMk/>
            <pc:sldMk cId="2016605595" sldId="327"/>
            <ac:spMk id="5" creationId="{80007EE4-0135-5EBE-2A13-369F4A688D02}"/>
          </ac:spMkLst>
        </pc:spChg>
        <pc:spChg chg="add del mod">
          <ac:chgData name="Black, Laurie" userId="9bbf5309-a0e6-4021-954a-8ed6e72b307d" providerId="ADAL" clId="{C9AD2FB3-223C-45C1-8792-DA32044ABE56}" dt="2023-07-14T16:27:16.536" v="4362" actId="478"/>
          <ac:spMkLst>
            <pc:docMk/>
            <pc:sldMk cId="2016605595" sldId="327"/>
            <ac:spMk id="6" creationId="{54BD02C4-2409-3CB3-0950-1BF3E2BC52A4}"/>
          </ac:spMkLst>
        </pc:spChg>
        <pc:spChg chg="add mod">
          <ac:chgData name="Black, Laurie" userId="9bbf5309-a0e6-4021-954a-8ed6e72b307d" providerId="ADAL" clId="{C9AD2FB3-223C-45C1-8792-DA32044ABE56}" dt="2023-07-14T16:29:54.721" v="4404" actId="1076"/>
          <ac:spMkLst>
            <pc:docMk/>
            <pc:sldMk cId="2016605595" sldId="327"/>
            <ac:spMk id="7" creationId="{BE3DAFEF-C406-77B0-2102-CC5C47B97386}"/>
          </ac:spMkLst>
        </pc:spChg>
        <pc:spChg chg="add del mod">
          <ac:chgData name="Black, Laurie" userId="9bbf5309-a0e6-4021-954a-8ed6e72b307d" providerId="ADAL" clId="{C9AD2FB3-223C-45C1-8792-DA32044ABE56}" dt="2023-07-14T16:27:52.486" v="4374" actId="478"/>
          <ac:spMkLst>
            <pc:docMk/>
            <pc:sldMk cId="2016605595" sldId="327"/>
            <ac:spMk id="8" creationId="{B3B2C756-67B6-1689-4E55-978CE0B43DAB}"/>
          </ac:spMkLst>
        </pc:spChg>
        <pc:picChg chg="del">
          <ac:chgData name="Black, Laurie" userId="9bbf5309-a0e6-4021-954a-8ed6e72b307d" providerId="ADAL" clId="{C9AD2FB3-223C-45C1-8792-DA32044ABE56}" dt="2023-07-14T13:36:23.749" v="3923" actId="478"/>
          <ac:picMkLst>
            <pc:docMk/>
            <pc:sldMk cId="2016605595" sldId="327"/>
            <ac:picMk id="1026" creationId="{CEC3F04C-3856-472B-805A-0FFEB6796131}"/>
          </ac:picMkLst>
        </pc:picChg>
        <pc:picChg chg="add mod">
          <ac:chgData name="Black, Laurie" userId="9bbf5309-a0e6-4021-954a-8ed6e72b307d" providerId="ADAL" clId="{C9AD2FB3-223C-45C1-8792-DA32044ABE56}" dt="2023-07-14T16:26:55.626" v="4356" actId="1076"/>
          <ac:picMkLst>
            <pc:docMk/>
            <pc:sldMk cId="2016605595" sldId="327"/>
            <ac:picMk id="2050" creationId="{4805D0EE-970C-F45A-3A2F-C056ED96D207}"/>
          </ac:picMkLst>
        </pc:picChg>
      </pc:sldChg>
    </pc:docChg>
  </pc:docChgLst>
  <pc:docChgLst>
    <pc:chgData name="Black, Laurie" userId="9bbf5309-a0e6-4021-954a-8ed6e72b307d" providerId="ADAL" clId="{0DE4299E-E752-4714-AA73-909E852C02E9}"/>
    <pc:docChg chg="undo custSel modSld">
      <pc:chgData name="Black, Laurie" userId="9bbf5309-a0e6-4021-954a-8ed6e72b307d" providerId="ADAL" clId="{0DE4299E-E752-4714-AA73-909E852C02E9}" dt="2023-08-02T18:15:33.622" v="325" actId="20577"/>
      <pc:docMkLst>
        <pc:docMk/>
      </pc:docMkLst>
      <pc:sldChg chg="modSp mod">
        <pc:chgData name="Black, Laurie" userId="9bbf5309-a0e6-4021-954a-8ed6e72b307d" providerId="ADAL" clId="{0DE4299E-E752-4714-AA73-909E852C02E9}" dt="2023-08-02T00:08:26.297" v="26" actId="14100"/>
        <pc:sldMkLst>
          <pc:docMk/>
          <pc:sldMk cId="2562818476" sldId="260"/>
        </pc:sldMkLst>
        <pc:spChg chg="mod">
          <ac:chgData name="Black, Laurie" userId="9bbf5309-a0e6-4021-954a-8ed6e72b307d" providerId="ADAL" clId="{0DE4299E-E752-4714-AA73-909E852C02E9}" dt="2023-08-02T00:08:26.297" v="26" actId="14100"/>
          <ac:spMkLst>
            <pc:docMk/>
            <pc:sldMk cId="2562818476" sldId="260"/>
            <ac:spMk id="12292" creationId="{00000000-0000-0000-0000-000000000000}"/>
          </ac:spMkLst>
        </pc:spChg>
      </pc:sldChg>
      <pc:sldChg chg="modNotesTx">
        <pc:chgData name="Black, Laurie" userId="9bbf5309-a0e6-4021-954a-8ed6e72b307d" providerId="ADAL" clId="{0DE4299E-E752-4714-AA73-909E852C02E9}" dt="2023-08-02T00:04:29.721" v="18" actId="6549"/>
        <pc:sldMkLst>
          <pc:docMk/>
          <pc:sldMk cId="1938873714" sldId="275"/>
        </pc:sldMkLst>
      </pc:sldChg>
      <pc:sldChg chg="modSp mod modNotesTx">
        <pc:chgData name="Black, Laurie" userId="9bbf5309-a0e6-4021-954a-8ed6e72b307d" providerId="ADAL" clId="{0DE4299E-E752-4714-AA73-909E852C02E9}" dt="2023-08-02T18:15:33.622" v="325" actId="20577"/>
        <pc:sldMkLst>
          <pc:docMk/>
          <pc:sldMk cId="3421524783" sldId="280"/>
        </pc:sldMkLst>
        <pc:spChg chg="mod">
          <ac:chgData name="Black, Laurie" userId="9bbf5309-a0e6-4021-954a-8ed6e72b307d" providerId="ADAL" clId="{0DE4299E-E752-4714-AA73-909E852C02E9}" dt="2023-08-02T00:22:42.731" v="315" actId="1076"/>
          <ac:spMkLst>
            <pc:docMk/>
            <pc:sldMk cId="3421524783" sldId="280"/>
            <ac:spMk id="18" creationId="{EE8EFA5B-2B5D-4ED1-8841-0EFDF2AFB88F}"/>
          </ac:spMkLst>
        </pc:spChg>
      </pc:sldChg>
      <pc:sldChg chg="modSp mod">
        <pc:chgData name="Black, Laurie" userId="9bbf5309-a0e6-4021-954a-8ed6e72b307d" providerId="ADAL" clId="{0DE4299E-E752-4714-AA73-909E852C02E9}" dt="2023-08-02T00:19:19.258" v="238" actId="1076"/>
        <pc:sldMkLst>
          <pc:docMk/>
          <pc:sldMk cId="2423111586" sldId="282"/>
        </pc:sldMkLst>
        <pc:spChg chg="mod">
          <ac:chgData name="Black, Laurie" userId="9bbf5309-a0e6-4021-954a-8ed6e72b307d" providerId="ADAL" clId="{0DE4299E-E752-4714-AA73-909E852C02E9}" dt="2023-08-02T00:19:19.258" v="238" actId="1076"/>
          <ac:spMkLst>
            <pc:docMk/>
            <pc:sldMk cId="2423111586" sldId="282"/>
            <ac:spMk id="4" creationId="{00000000-0000-0000-0000-000000000000}"/>
          </ac:spMkLst>
        </pc:spChg>
      </pc:sldChg>
      <pc:sldChg chg="addSp delSp modSp mod">
        <pc:chgData name="Black, Laurie" userId="9bbf5309-a0e6-4021-954a-8ed6e72b307d" providerId="ADAL" clId="{0DE4299E-E752-4714-AA73-909E852C02E9}" dt="2023-08-02T00:20:10.854" v="294" actId="1076"/>
        <pc:sldMkLst>
          <pc:docMk/>
          <pc:sldMk cId="4047550876" sldId="283"/>
        </pc:sldMkLst>
        <pc:spChg chg="add mod">
          <ac:chgData name="Black, Laurie" userId="9bbf5309-a0e6-4021-954a-8ed6e72b307d" providerId="ADAL" clId="{0DE4299E-E752-4714-AA73-909E852C02E9}" dt="2023-08-02T00:20:10.854" v="294" actId="1076"/>
          <ac:spMkLst>
            <pc:docMk/>
            <pc:sldMk cId="4047550876" sldId="283"/>
            <ac:spMk id="2" creationId="{C73B383E-65F3-9775-2229-8E2495CBA590}"/>
          </ac:spMkLst>
        </pc:spChg>
        <pc:spChg chg="del">
          <ac:chgData name="Black, Laurie" userId="9bbf5309-a0e6-4021-954a-8ed6e72b307d" providerId="ADAL" clId="{0DE4299E-E752-4714-AA73-909E852C02E9}" dt="2023-08-02T00:19:33.410" v="239" actId="478"/>
          <ac:spMkLst>
            <pc:docMk/>
            <pc:sldMk cId="4047550876" sldId="283"/>
            <ac:spMk id="7" creationId="{70819482-A183-4B84-A97E-563FA4E3B6F2}"/>
          </ac:spMkLst>
        </pc:spChg>
      </pc:sldChg>
      <pc:sldChg chg="modSp mod">
        <pc:chgData name="Black, Laurie" userId="9bbf5309-a0e6-4021-954a-8ed6e72b307d" providerId="ADAL" clId="{0DE4299E-E752-4714-AA73-909E852C02E9}" dt="2023-08-02T00:12:50.603" v="152" actId="1076"/>
        <pc:sldMkLst>
          <pc:docMk/>
          <pc:sldMk cId="4237818783" sldId="285"/>
        </pc:sldMkLst>
        <pc:spChg chg="mod">
          <ac:chgData name="Black, Laurie" userId="9bbf5309-a0e6-4021-954a-8ed6e72b307d" providerId="ADAL" clId="{0DE4299E-E752-4714-AA73-909E852C02E9}" dt="2023-08-02T00:12:50.603" v="152" actId="1076"/>
          <ac:spMkLst>
            <pc:docMk/>
            <pc:sldMk cId="4237818783" sldId="285"/>
            <ac:spMk id="12292" creationId="{00000000-0000-0000-0000-000000000000}"/>
          </ac:spMkLst>
        </pc:spChg>
      </pc:sldChg>
      <pc:sldChg chg="addSp modSp mod">
        <pc:chgData name="Black, Laurie" userId="9bbf5309-a0e6-4021-954a-8ed6e72b307d" providerId="ADAL" clId="{0DE4299E-E752-4714-AA73-909E852C02E9}" dt="2023-08-02T00:21:39.356" v="311" actId="1076"/>
        <pc:sldMkLst>
          <pc:docMk/>
          <pc:sldMk cId="3767971964" sldId="286"/>
        </pc:sldMkLst>
        <pc:spChg chg="add mod">
          <ac:chgData name="Black, Laurie" userId="9bbf5309-a0e6-4021-954a-8ed6e72b307d" providerId="ADAL" clId="{0DE4299E-E752-4714-AA73-909E852C02E9}" dt="2023-08-02T00:21:39.356" v="311" actId="1076"/>
          <ac:spMkLst>
            <pc:docMk/>
            <pc:sldMk cId="3767971964" sldId="286"/>
            <ac:spMk id="4" creationId="{00C7E47A-651D-CDE6-D7B4-988B8CCAF733}"/>
          </ac:spMkLst>
        </pc:spChg>
      </pc:sldChg>
      <pc:sldChg chg="addSp modSp mod">
        <pc:chgData name="Black, Laurie" userId="9bbf5309-a0e6-4021-954a-8ed6e72b307d" providerId="ADAL" clId="{0DE4299E-E752-4714-AA73-909E852C02E9}" dt="2023-08-02T00:11:05.683" v="124" actId="1076"/>
        <pc:sldMkLst>
          <pc:docMk/>
          <pc:sldMk cId="3125216015" sldId="316"/>
        </pc:sldMkLst>
        <pc:spChg chg="add mod">
          <ac:chgData name="Black, Laurie" userId="9bbf5309-a0e6-4021-954a-8ed6e72b307d" providerId="ADAL" clId="{0DE4299E-E752-4714-AA73-909E852C02E9}" dt="2023-08-02T00:11:05.683" v="124" actId="1076"/>
          <ac:spMkLst>
            <pc:docMk/>
            <pc:sldMk cId="3125216015" sldId="316"/>
            <ac:spMk id="3" creationId="{65277BD7-7BA3-0D60-C654-7FEDE0AC5E7D}"/>
          </ac:spMkLst>
        </pc:spChg>
      </pc:sldChg>
      <pc:sldChg chg="addSp delSp modSp mod">
        <pc:chgData name="Black, Laurie" userId="9bbf5309-a0e6-4021-954a-8ed6e72b307d" providerId="ADAL" clId="{0DE4299E-E752-4714-AA73-909E852C02E9}" dt="2023-08-02T00:22:34.653" v="314" actId="1076"/>
        <pc:sldMkLst>
          <pc:docMk/>
          <pc:sldMk cId="234061012" sldId="318"/>
        </pc:sldMkLst>
        <pc:spChg chg="add mod">
          <ac:chgData name="Black, Laurie" userId="9bbf5309-a0e6-4021-954a-8ed6e72b307d" providerId="ADAL" clId="{0DE4299E-E752-4714-AA73-909E852C02E9}" dt="2023-08-02T00:22:34.653" v="314" actId="1076"/>
          <ac:spMkLst>
            <pc:docMk/>
            <pc:sldMk cId="234061012" sldId="318"/>
            <ac:spMk id="4" creationId="{568F3EC0-F33A-9063-A156-4CB0F1DFD6A6}"/>
          </ac:spMkLst>
        </pc:spChg>
        <pc:spChg chg="del mod">
          <ac:chgData name="Black, Laurie" userId="9bbf5309-a0e6-4021-954a-8ed6e72b307d" providerId="ADAL" clId="{0DE4299E-E752-4714-AA73-909E852C02E9}" dt="2023-08-02T00:22:30.849" v="312" actId="478"/>
          <ac:spMkLst>
            <pc:docMk/>
            <pc:sldMk cId="234061012" sldId="318"/>
            <ac:spMk id="5" creationId="{3886FB47-70FF-C63A-87F8-299301415716}"/>
          </ac:spMkLst>
        </pc:spChg>
      </pc:sldChg>
      <pc:sldChg chg="modSp mod">
        <pc:chgData name="Black, Laurie" userId="9bbf5309-a0e6-4021-954a-8ed6e72b307d" providerId="ADAL" clId="{0DE4299E-E752-4714-AA73-909E852C02E9}" dt="2023-08-02T00:20:38.103" v="306" actId="20577"/>
        <pc:sldMkLst>
          <pc:docMk/>
          <pc:sldMk cId="2084030633" sldId="322"/>
        </pc:sldMkLst>
        <pc:spChg chg="mod">
          <ac:chgData name="Black, Laurie" userId="9bbf5309-a0e6-4021-954a-8ed6e72b307d" providerId="ADAL" clId="{0DE4299E-E752-4714-AA73-909E852C02E9}" dt="2023-08-02T00:20:38.103" v="306" actId="20577"/>
          <ac:spMkLst>
            <pc:docMk/>
            <pc:sldMk cId="2084030633" sldId="322"/>
            <ac:spMk id="4" creationId="{D3975D3B-16A5-49AA-8F31-D5683BB6C249}"/>
          </ac:spMkLst>
        </pc:spChg>
      </pc:sldChg>
      <pc:sldChg chg="addSp modSp mod">
        <pc:chgData name="Black, Laurie" userId="9bbf5309-a0e6-4021-954a-8ed6e72b307d" providerId="ADAL" clId="{0DE4299E-E752-4714-AA73-909E852C02E9}" dt="2023-08-02T00:18:07.432" v="200" actId="20577"/>
        <pc:sldMkLst>
          <pc:docMk/>
          <pc:sldMk cId="3034590307" sldId="323"/>
        </pc:sldMkLst>
        <pc:spChg chg="add mod">
          <ac:chgData name="Black, Laurie" userId="9bbf5309-a0e6-4021-954a-8ed6e72b307d" providerId="ADAL" clId="{0DE4299E-E752-4714-AA73-909E852C02E9}" dt="2023-08-02T00:18:07.432" v="200" actId="20577"/>
          <ac:spMkLst>
            <pc:docMk/>
            <pc:sldMk cId="3034590307" sldId="323"/>
            <ac:spMk id="2" creationId="{89CD4552-ADF1-70A8-31AF-FFBBBFDFB817}"/>
          </ac:spMkLst>
        </pc:spChg>
      </pc:sldChg>
      <pc:sldChg chg="modSp mod">
        <pc:chgData name="Black, Laurie" userId="9bbf5309-a0e6-4021-954a-8ed6e72b307d" providerId="ADAL" clId="{0DE4299E-E752-4714-AA73-909E852C02E9}" dt="2023-08-02T00:17:59.953" v="192" actId="1076"/>
        <pc:sldMkLst>
          <pc:docMk/>
          <pc:sldMk cId="209627287" sldId="324"/>
        </pc:sldMkLst>
        <pc:spChg chg="mod">
          <ac:chgData name="Black, Laurie" userId="9bbf5309-a0e6-4021-954a-8ed6e72b307d" providerId="ADAL" clId="{0DE4299E-E752-4714-AA73-909E852C02E9}" dt="2023-08-02T00:17:59.953" v="192" actId="1076"/>
          <ac:spMkLst>
            <pc:docMk/>
            <pc:sldMk cId="209627287" sldId="324"/>
            <ac:spMk id="4" creationId="{45CA7D7E-B638-F3C1-1B7F-A52D67FB707A}"/>
          </ac:spMkLst>
        </pc:spChg>
      </pc:sldChg>
      <pc:sldChg chg="addSp delSp modSp mod">
        <pc:chgData name="Black, Laurie" userId="9bbf5309-a0e6-4021-954a-8ed6e72b307d" providerId="ADAL" clId="{0DE4299E-E752-4714-AA73-909E852C02E9}" dt="2023-08-02T00:22:57.730" v="317"/>
        <pc:sldMkLst>
          <pc:docMk/>
          <pc:sldMk cId="984149548" sldId="326"/>
        </pc:sldMkLst>
        <pc:spChg chg="add del mod">
          <ac:chgData name="Black, Laurie" userId="9bbf5309-a0e6-4021-954a-8ed6e72b307d" providerId="ADAL" clId="{0DE4299E-E752-4714-AA73-909E852C02E9}" dt="2023-08-02T00:22:56.875" v="316" actId="478"/>
          <ac:spMkLst>
            <pc:docMk/>
            <pc:sldMk cId="984149548" sldId="326"/>
            <ac:spMk id="4" creationId="{C8E5B71C-F50E-266E-38C1-201F6ACED549}"/>
          </ac:spMkLst>
        </pc:spChg>
        <pc:spChg chg="add mod">
          <ac:chgData name="Black, Laurie" userId="9bbf5309-a0e6-4021-954a-8ed6e72b307d" providerId="ADAL" clId="{0DE4299E-E752-4714-AA73-909E852C02E9}" dt="2023-08-02T00:22:57.730" v="317"/>
          <ac:spMkLst>
            <pc:docMk/>
            <pc:sldMk cId="984149548" sldId="326"/>
            <ac:spMk id="5" creationId="{BFB23A47-F806-4223-2685-4790B8BC7E99}"/>
          </ac:spMkLst>
        </pc:spChg>
      </pc:sldChg>
      <pc:sldChg chg="addSp delSp modSp mod">
        <pc:chgData name="Black, Laurie" userId="9bbf5309-a0e6-4021-954a-8ed6e72b307d" providerId="ADAL" clId="{0DE4299E-E752-4714-AA73-909E852C02E9}" dt="2023-08-02T00:20:47.365" v="308"/>
        <pc:sldMkLst>
          <pc:docMk/>
          <pc:sldMk cId="2016605595" sldId="327"/>
        </pc:sldMkLst>
        <pc:spChg chg="del">
          <ac:chgData name="Black, Laurie" userId="9bbf5309-a0e6-4021-954a-8ed6e72b307d" providerId="ADAL" clId="{0DE4299E-E752-4714-AA73-909E852C02E9}" dt="2023-08-02T00:20:46.545" v="307" actId="478"/>
          <ac:spMkLst>
            <pc:docMk/>
            <pc:sldMk cId="2016605595" sldId="327"/>
            <ac:spMk id="4" creationId="{D3975D3B-16A5-49AA-8F31-D5683BB6C249}"/>
          </ac:spMkLst>
        </pc:spChg>
        <pc:spChg chg="add mod">
          <ac:chgData name="Black, Laurie" userId="9bbf5309-a0e6-4021-954a-8ed6e72b307d" providerId="ADAL" clId="{0DE4299E-E752-4714-AA73-909E852C02E9}" dt="2023-08-02T00:20:47.365" v="308"/>
          <ac:spMkLst>
            <pc:docMk/>
            <pc:sldMk cId="2016605595" sldId="327"/>
            <ac:spMk id="6" creationId="{2512C24C-4685-1A7B-E9EF-2D237679AFE9}"/>
          </ac:spMkLst>
        </pc:spChg>
      </pc:sldChg>
    </pc:docChg>
  </pc:docChgLst>
  <pc:docChgLst>
    <pc:chgData name="Black, Laurie" userId="9bbf5309-a0e6-4021-954a-8ed6e72b307d" providerId="ADAL" clId="{EFBE690D-0E9F-4896-8D2F-D532B91BA718}"/>
    <pc:docChg chg="undo redo custSel addSld delSld modSld sldOrd">
      <pc:chgData name="Black, Laurie" userId="9bbf5309-a0e6-4021-954a-8ed6e72b307d" providerId="ADAL" clId="{EFBE690D-0E9F-4896-8D2F-D532B91BA718}" dt="2023-06-01T15:29:35.415" v="5236" actId="1366"/>
      <pc:docMkLst>
        <pc:docMk/>
      </pc:docMkLst>
      <pc:sldChg chg="addSp delSp modSp mod">
        <pc:chgData name="Black, Laurie" userId="9bbf5309-a0e6-4021-954a-8ed6e72b307d" providerId="ADAL" clId="{EFBE690D-0E9F-4896-8D2F-D532B91BA718}" dt="2023-05-30T16:32:12.480" v="150" actId="404"/>
        <pc:sldMkLst>
          <pc:docMk/>
          <pc:sldMk cId="1433141483" sldId="256"/>
        </pc:sldMkLst>
        <pc:spChg chg="add mod">
          <ac:chgData name="Black, Laurie" userId="9bbf5309-a0e6-4021-954a-8ed6e72b307d" providerId="ADAL" clId="{EFBE690D-0E9F-4896-8D2F-D532B91BA718}" dt="2023-05-30T16:32:12.480" v="150" actId="404"/>
          <ac:spMkLst>
            <pc:docMk/>
            <pc:sldMk cId="1433141483" sldId="256"/>
            <ac:spMk id="6" creationId="{369354B2-BC44-9255-0CE0-772C109A1FA4}"/>
          </ac:spMkLst>
        </pc:spChg>
        <pc:picChg chg="add del mod modCrop">
          <ac:chgData name="Black, Laurie" userId="9bbf5309-a0e6-4021-954a-8ed6e72b307d" providerId="ADAL" clId="{EFBE690D-0E9F-4896-8D2F-D532B91BA718}" dt="2023-05-30T16:30:56.961" v="67" actId="478"/>
          <ac:picMkLst>
            <pc:docMk/>
            <pc:sldMk cId="1433141483" sldId="256"/>
            <ac:picMk id="4" creationId="{AED80B4A-D143-9620-A617-435C048EBB4D}"/>
          </ac:picMkLst>
        </pc:picChg>
        <pc:picChg chg="add del mod">
          <ac:chgData name="Black, Laurie" userId="9bbf5309-a0e6-4021-954a-8ed6e72b307d" providerId="ADAL" clId="{EFBE690D-0E9F-4896-8D2F-D532B91BA718}" dt="2023-05-30T16:30:55.414" v="66" actId="478"/>
          <ac:picMkLst>
            <pc:docMk/>
            <pc:sldMk cId="1433141483" sldId="256"/>
            <ac:picMk id="5" creationId="{46750273-AF4C-06DD-980F-83153888575B}"/>
          </ac:picMkLst>
        </pc:picChg>
        <pc:picChg chg="del">
          <ac:chgData name="Black, Laurie" userId="9bbf5309-a0e6-4021-954a-8ed6e72b307d" providerId="ADAL" clId="{EFBE690D-0E9F-4896-8D2F-D532B91BA718}" dt="2023-05-30T15:09:47.601" v="0" actId="478"/>
          <ac:picMkLst>
            <pc:docMk/>
            <pc:sldMk cId="1433141483" sldId="256"/>
            <ac:picMk id="7" creationId="{B82135A8-7F7D-4DC6-A452-91AC1C4538A5}"/>
          </ac:picMkLst>
        </pc:picChg>
        <pc:picChg chg="del">
          <ac:chgData name="Black, Laurie" userId="9bbf5309-a0e6-4021-954a-8ed6e72b307d" providerId="ADAL" clId="{EFBE690D-0E9F-4896-8D2F-D532B91BA718}" dt="2023-05-30T15:10:13.472" v="1" actId="478"/>
          <ac:picMkLst>
            <pc:docMk/>
            <pc:sldMk cId="1433141483" sldId="256"/>
            <ac:picMk id="10" creationId="{91647722-EF16-4EB9-960D-698521E846BE}"/>
          </ac:picMkLst>
        </pc:picChg>
        <pc:picChg chg="del mod">
          <ac:chgData name="Black, Laurie" userId="9bbf5309-a0e6-4021-954a-8ed6e72b307d" providerId="ADAL" clId="{EFBE690D-0E9F-4896-8D2F-D532B91BA718}" dt="2023-05-30T16:30:55.414" v="66" actId="478"/>
          <ac:picMkLst>
            <pc:docMk/>
            <pc:sldMk cId="1433141483" sldId="256"/>
            <ac:picMk id="11" creationId="{A9E5E8D7-BD54-4950-AED3-4486FF501E1C}"/>
          </ac:picMkLst>
        </pc:picChg>
        <pc:picChg chg="add mod">
          <ac:chgData name="Black, Laurie" userId="9bbf5309-a0e6-4021-954a-8ed6e72b307d" providerId="ADAL" clId="{EFBE690D-0E9F-4896-8D2F-D532B91BA718}" dt="2023-05-30T16:31:13.766" v="73"/>
          <ac:picMkLst>
            <pc:docMk/>
            <pc:sldMk cId="1433141483" sldId="256"/>
            <ac:picMk id="1026" creationId="{DB147822-01B2-C0BC-E79B-2B5917E2193E}"/>
          </ac:picMkLst>
        </pc:picChg>
      </pc:sldChg>
      <pc:sldChg chg="modNotesTx">
        <pc:chgData name="Black, Laurie" userId="9bbf5309-a0e6-4021-954a-8ed6e72b307d" providerId="ADAL" clId="{EFBE690D-0E9F-4896-8D2F-D532B91BA718}" dt="2023-05-30T18:21:52.539" v="2683" actId="115"/>
        <pc:sldMkLst>
          <pc:docMk/>
          <pc:sldMk cId="2562818476" sldId="260"/>
        </pc:sldMkLst>
      </pc:sldChg>
      <pc:sldChg chg="modSp mod modNotesTx">
        <pc:chgData name="Black, Laurie" userId="9bbf5309-a0e6-4021-954a-8ed6e72b307d" providerId="ADAL" clId="{EFBE690D-0E9F-4896-8D2F-D532B91BA718}" dt="2023-05-30T17:35:44.056" v="2243" actId="255"/>
        <pc:sldMkLst>
          <pc:docMk/>
          <pc:sldMk cId="2159181317" sldId="262"/>
        </pc:sldMkLst>
        <pc:spChg chg="mod">
          <ac:chgData name="Black, Laurie" userId="9bbf5309-a0e6-4021-954a-8ed6e72b307d" providerId="ADAL" clId="{EFBE690D-0E9F-4896-8D2F-D532B91BA718}" dt="2023-05-30T17:35:44.056" v="2243" actId="255"/>
          <ac:spMkLst>
            <pc:docMk/>
            <pc:sldMk cId="2159181317" sldId="262"/>
            <ac:spMk id="2" creationId="{00000000-0000-0000-0000-000000000000}"/>
          </ac:spMkLst>
        </pc:spChg>
        <pc:spChg chg="mod">
          <ac:chgData name="Black, Laurie" userId="9bbf5309-a0e6-4021-954a-8ed6e72b307d" providerId="ADAL" clId="{EFBE690D-0E9F-4896-8D2F-D532B91BA718}" dt="2023-05-30T16:42:14.443" v="601" actId="20577"/>
          <ac:spMkLst>
            <pc:docMk/>
            <pc:sldMk cId="2159181317" sldId="262"/>
            <ac:spMk id="3" creationId="{00000000-0000-0000-0000-000000000000}"/>
          </ac:spMkLst>
        </pc:spChg>
      </pc:sldChg>
      <pc:sldChg chg="modSp mod">
        <pc:chgData name="Black, Laurie" userId="9bbf5309-a0e6-4021-954a-8ed6e72b307d" providerId="ADAL" clId="{EFBE690D-0E9F-4896-8D2F-D532B91BA718}" dt="2023-06-01T15:21:14.643" v="5234" actId="27636"/>
        <pc:sldMkLst>
          <pc:docMk/>
          <pc:sldMk cId="1581366767" sldId="273"/>
        </pc:sldMkLst>
        <pc:spChg chg="mod">
          <ac:chgData name="Black, Laurie" userId="9bbf5309-a0e6-4021-954a-8ed6e72b307d" providerId="ADAL" clId="{EFBE690D-0E9F-4896-8D2F-D532B91BA718}" dt="2023-06-01T15:21:14.643" v="5234" actId="27636"/>
          <ac:spMkLst>
            <pc:docMk/>
            <pc:sldMk cId="1581366767" sldId="273"/>
            <ac:spMk id="3" creationId="{00000000-0000-0000-0000-000000000000}"/>
          </ac:spMkLst>
        </pc:spChg>
      </pc:sldChg>
      <pc:sldChg chg="addSp modSp mod modNotesTx">
        <pc:chgData name="Black, Laurie" userId="9bbf5309-a0e6-4021-954a-8ed6e72b307d" providerId="ADAL" clId="{EFBE690D-0E9F-4896-8D2F-D532B91BA718}" dt="2023-05-30T17:35:31.929" v="2242" actId="255"/>
        <pc:sldMkLst>
          <pc:docMk/>
          <pc:sldMk cId="255812203" sldId="277"/>
        </pc:sldMkLst>
        <pc:spChg chg="mod">
          <ac:chgData name="Black, Laurie" userId="9bbf5309-a0e6-4021-954a-8ed6e72b307d" providerId="ADAL" clId="{EFBE690D-0E9F-4896-8D2F-D532B91BA718}" dt="2023-05-30T17:35:31.929" v="2242" actId="255"/>
          <ac:spMkLst>
            <pc:docMk/>
            <pc:sldMk cId="255812203" sldId="277"/>
            <ac:spMk id="2" creationId="{00000000-0000-0000-0000-000000000000}"/>
          </ac:spMkLst>
        </pc:spChg>
        <pc:spChg chg="mod">
          <ac:chgData name="Black, Laurie" userId="9bbf5309-a0e6-4021-954a-8ed6e72b307d" providerId="ADAL" clId="{EFBE690D-0E9F-4896-8D2F-D532B91BA718}" dt="2023-05-30T17:01:20.997" v="1545" actId="1076"/>
          <ac:spMkLst>
            <pc:docMk/>
            <pc:sldMk cId="255812203" sldId="277"/>
            <ac:spMk id="4" creationId="{41101B01-0146-48F9-AD29-5A00531C9F31}"/>
          </ac:spMkLst>
        </pc:spChg>
        <pc:spChg chg="mod">
          <ac:chgData name="Black, Laurie" userId="9bbf5309-a0e6-4021-954a-8ed6e72b307d" providerId="ADAL" clId="{EFBE690D-0E9F-4896-8D2F-D532B91BA718}" dt="2023-05-30T17:24:32.560" v="2176" actId="20577"/>
          <ac:spMkLst>
            <pc:docMk/>
            <pc:sldMk cId="255812203" sldId="277"/>
            <ac:spMk id="5" creationId="{3D837C1A-5421-45CA-9A34-A9E86F732FE6}"/>
          </ac:spMkLst>
        </pc:spChg>
        <pc:picChg chg="add mod">
          <ac:chgData name="Black, Laurie" userId="9bbf5309-a0e6-4021-954a-8ed6e72b307d" providerId="ADAL" clId="{EFBE690D-0E9F-4896-8D2F-D532B91BA718}" dt="2023-05-30T16:55:40.357" v="870" actId="1076"/>
          <ac:picMkLst>
            <pc:docMk/>
            <pc:sldMk cId="255812203" sldId="277"/>
            <ac:picMk id="2050" creationId="{0FEBA6D4-DF20-8095-A48D-4975E31360CD}"/>
          </ac:picMkLst>
        </pc:picChg>
      </pc:sldChg>
      <pc:sldChg chg="ord">
        <pc:chgData name="Black, Laurie" userId="9bbf5309-a0e6-4021-954a-8ed6e72b307d" providerId="ADAL" clId="{EFBE690D-0E9F-4896-8D2F-D532B91BA718}" dt="2023-05-30T17:27:24.703" v="2180"/>
        <pc:sldMkLst>
          <pc:docMk/>
          <pc:sldMk cId="3356141896" sldId="279"/>
        </pc:sldMkLst>
      </pc:sldChg>
      <pc:sldChg chg="del">
        <pc:chgData name="Black, Laurie" userId="9bbf5309-a0e6-4021-954a-8ed6e72b307d" providerId="ADAL" clId="{EFBE690D-0E9F-4896-8D2F-D532B91BA718}" dt="2023-05-30T17:29:20.116" v="2181" actId="2696"/>
        <pc:sldMkLst>
          <pc:docMk/>
          <pc:sldMk cId="2484860619" sldId="280"/>
        </pc:sldMkLst>
      </pc:sldChg>
      <pc:sldChg chg="addSp delSp modSp add mod ord">
        <pc:chgData name="Black, Laurie" userId="9bbf5309-a0e6-4021-954a-8ed6e72b307d" providerId="ADAL" clId="{EFBE690D-0E9F-4896-8D2F-D532B91BA718}" dt="2023-05-30T17:36:12.256" v="2283" actId="1036"/>
        <pc:sldMkLst>
          <pc:docMk/>
          <pc:sldMk cId="3421524783" sldId="280"/>
        </pc:sldMkLst>
        <pc:spChg chg="mod">
          <ac:chgData name="Black, Laurie" userId="9bbf5309-a0e6-4021-954a-8ed6e72b307d" providerId="ADAL" clId="{EFBE690D-0E9F-4896-8D2F-D532B91BA718}" dt="2023-05-30T17:35:56.813" v="2248" actId="122"/>
          <ac:spMkLst>
            <pc:docMk/>
            <pc:sldMk cId="3421524783" sldId="280"/>
            <ac:spMk id="2" creationId="{00000000-0000-0000-0000-000000000000}"/>
          </ac:spMkLst>
        </pc:spChg>
        <pc:spChg chg="add del mod">
          <ac:chgData name="Black, Laurie" userId="9bbf5309-a0e6-4021-954a-8ed6e72b307d" providerId="ADAL" clId="{EFBE690D-0E9F-4896-8D2F-D532B91BA718}" dt="2023-05-30T17:33:22.082" v="2216"/>
          <ac:spMkLst>
            <pc:docMk/>
            <pc:sldMk cId="3421524783" sldId="280"/>
            <ac:spMk id="4" creationId="{204BE12A-6400-66AA-B474-6BBE20B6E1AC}"/>
          </ac:spMkLst>
        </pc:spChg>
        <pc:spChg chg="mod">
          <ac:chgData name="Black, Laurie" userId="9bbf5309-a0e6-4021-954a-8ed6e72b307d" providerId="ADAL" clId="{EFBE690D-0E9F-4896-8D2F-D532B91BA718}" dt="2023-05-30T17:33:13.631" v="2215" actId="20577"/>
          <ac:spMkLst>
            <pc:docMk/>
            <pc:sldMk cId="3421524783" sldId="280"/>
            <ac:spMk id="18" creationId="{EE8EFA5B-2B5D-4ED1-8841-0EFDF2AFB88F}"/>
          </ac:spMkLst>
        </pc:spChg>
        <pc:picChg chg="del">
          <ac:chgData name="Black, Laurie" userId="9bbf5309-a0e6-4021-954a-8ed6e72b307d" providerId="ADAL" clId="{EFBE690D-0E9F-4896-8D2F-D532B91BA718}" dt="2023-05-30T17:33:01.938" v="2185" actId="478"/>
          <ac:picMkLst>
            <pc:docMk/>
            <pc:sldMk cId="3421524783" sldId="280"/>
            <ac:picMk id="9" creationId="{F9624AD6-AD54-4448-85B1-9A8414802FF6}"/>
          </ac:picMkLst>
        </pc:picChg>
        <pc:picChg chg="add mod">
          <ac:chgData name="Black, Laurie" userId="9bbf5309-a0e6-4021-954a-8ed6e72b307d" providerId="ADAL" clId="{EFBE690D-0E9F-4896-8D2F-D532B91BA718}" dt="2023-05-30T17:36:12.256" v="2283" actId="1036"/>
          <ac:picMkLst>
            <pc:docMk/>
            <pc:sldMk cId="3421524783" sldId="280"/>
            <ac:picMk id="3074" creationId="{720A525B-E56C-585F-4C43-D941FDAABBE1}"/>
          </ac:picMkLst>
        </pc:picChg>
      </pc:sldChg>
      <pc:sldChg chg="addSp delSp modSp mod ord modNotesTx">
        <pc:chgData name="Black, Laurie" userId="9bbf5309-a0e6-4021-954a-8ed6e72b307d" providerId="ADAL" clId="{EFBE690D-0E9F-4896-8D2F-D532B91BA718}" dt="2023-06-01T14:56:18.463" v="5077" actId="1037"/>
        <pc:sldMkLst>
          <pc:docMk/>
          <pc:sldMk cId="1162630320" sldId="281"/>
        </pc:sldMkLst>
        <pc:spChg chg="mod">
          <ac:chgData name="Black, Laurie" userId="9bbf5309-a0e6-4021-954a-8ed6e72b307d" providerId="ADAL" clId="{EFBE690D-0E9F-4896-8D2F-D532B91BA718}" dt="2023-06-01T14:54:22.197" v="5062" actId="1076"/>
          <ac:spMkLst>
            <pc:docMk/>
            <pc:sldMk cId="1162630320" sldId="281"/>
            <ac:spMk id="2" creationId="{00000000-0000-0000-0000-000000000000}"/>
          </ac:spMkLst>
        </pc:spChg>
        <pc:spChg chg="mod">
          <ac:chgData name="Black, Laurie" userId="9bbf5309-a0e6-4021-954a-8ed6e72b307d" providerId="ADAL" clId="{EFBE690D-0E9F-4896-8D2F-D532B91BA718}" dt="2023-06-01T14:54:15.685" v="5061" actId="1035"/>
          <ac:spMkLst>
            <pc:docMk/>
            <pc:sldMk cId="1162630320" sldId="281"/>
            <ac:spMk id="3" creationId="{00000000-0000-0000-0000-000000000000}"/>
          </ac:spMkLst>
        </pc:spChg>
        <pc:picChg chg="del">
          <ac:chgData name="Black, Laurie" userId="9bbf5309-a0e6-4021-954a-8ed6e72b307d" providerId="ADAL" clId="{EFBE690D-0E9F-4896-8D2F-D532B91BA718}" dt="2023-06-01T14:55:55.841" v="5063" actId="478"/>
          <ac:picMkLst>
            <pc:docMk/>
            <pc:sldMk cId="1162630320" sldId="281"/>
            <ac:picMk id="5" creationId="{8CE53896-EF37-44DA-A698-955BD7665B7C}"/>
          </ac:picMkLst>
        </pc:picChg>
        <pc:picChg chg="add mod">
          <ac:chgData name="Black, Laurie" userId="9bbf5309-a0e6-4021-954a-8ed6e72b307d" providerId="ADAL" clId="{EFBE690D-0E9F-4896-8D2F-D532B91BA718}" dt="2023-06-01T14:56:18.463" v="5077" actId="1037"/>
          <ac:picMkLst>
            <pc:docMk/>
            <pc:sldMk cId="1162630320" sldId="281"/>
            <ac:picMk id="1026" creationId="{4D926DA1-53B6-3204-2504-927071536CBA}"/>
          </ac:picMkLst>
        </pc:picChg>
      </pc:sldChg>
      <pc:sldChg chg="addSp delSp modSp mod ord delDesignElem chgLayout">
        <pc:chgData name="Black, Laurie" userId="9bbf5309-a0e6-4021-954a-8ed6e72b307d" providerId="ADAL" clId="{EFBE690D-0E9F-4896-8D2F-D532B91BA718}" dt="2023-06-01T15:29:35.415" v="5236" actId="1366"/>
        <pc:sldMkLst>
          <pc:docMk/>
          <pc:sldMk cId="2423111586" sldId="282"/>
        </pc:sldMkLst>
        <pc:spChg chg="add del mod ord">
          <ac:chgData name="Black, Laurie" userId="9bbf5309-a0e6-4021-954a-8ed6e72b307d" providerId="ADAL" clId="{EFBE690D-0E9F-4896-8D2F-D532B91BA718}" dt="2023-06-01T15:04:52.168" v="5081" actId="700"/>
          <ac:spMkLst>
            <pc:docMk/>
            <pc:sldMk cId="2423111586" sldId="282"/>
            <ac:spMk id="2" creationId="{79466BA7-B473-D9FE-7A44-8C8940001D98}"/>
          </ac:spMkLst>
        </pc:spChg>
        <pc:spChg chg="mod ord">
          <ac:chgData name="Black, Laurie" userId="9bbf5309-a0e6-4021-954a-8ed6e72b307d" providerId="ADAL" clId="{EFBE690D-0E9F-4896-8D2F-D532B91BA718}" dt="2023-06-01T15:04:52.168" v="5081" actId="700"/>
          <ac:spMkLst>
            <pc:docMk/>
            <pc:sldMk cId="2423111586" sldId="282"/>
            <ac:spMk id="3" creationId="{00000000-0000-0000-0000-000000000000}"/>
          </ac:spMkLst>
        </pc:spChg>
        <pc:spChg chg="add del">
          <ac:chgData name="Black, Laurie" userId="9bbf5309-a0e6-4021-954a-8ed6e72b307d" providerId="ADAL" clId="{EFBE690D-0E9F-4896-8D2F-D532B91BA718}" dt="2023-06-01T15:04:52.168" v="5081" actId="700"/>
          <ac:spMkLst>
            <pc:docMk/>
            <pc:sldMk cId="2423111586" sldId="282"/>
            <ac:spMk id="13" creationId="{47BA6B54-FD0C-4B20-816F-3B6BEEA1D65C}"/>
          </ac:spMkLst>
        </pc:spChg>
        <pc:spChg chg="add del">
          <ac:chgData name="Black, Laurie" userId="9bbf5309-a0e6-4021-954a-8ed6e72b307d" providerId="ADAL" clId="{EFBE690D-0E9F-4896-8D2F-D532B91BA718}" dt="2023-06-01T15:04:52.168" v="5081" actId="700"/>
          <ac:spMkLst>
            <pc:docMk/>
            <pc:sldMk cId="2423111586" sldId="282"/>
            <ac:spMk id="15" creationId="{CE90C7AB-40E9-481F-980A-EDD19EFF359D}"/>
          </ac:spMkLst>
        </pc:spChg>
        <pc:spChg chg="add del">
          <ac:chgData name="Black, Laurie" userId="9bbf5309-a0e6-4021-954a-8ed6e72b307d" providerId="ADAL" clId="{EFBE690D-0E9F-4896-8D2F-D532B91BA718}" dt="2023-06-01T15:04:52.168" v="5081" actId="700"/>
          <ac:spMkLst>
            <pc:docMk/>
            <pc:sldMk cId="2423111586" sldId="282"/>
            <ac:spMk id="17" creationId="{23ADD3AA-6CC0-4B1A-B4A3-98AD78A1EACC}"/>
          </ac:spMkLst>
        </pc:spChg>
        <pc:spChg chg="add del">
          <ac:chgData name="Black, Laurie" userId="9bbf5309-a0e6-4021-954a-8ed6e72b307d" providerId="ADAL" clId="{EFBE690D-0E9F-4896-8D2F-D532B91BA718}" dt="2023-06-01T15:04:52.168" v="5081" actId="700"/>
          <ac:spMkLst>
            <pc:docMk/>
            <pc:sldMk cId="2423111586" sldId="282"/>
            <ac:spMk id="19" creationId="{A73D5959-733D-49EB-9C7B-0B65AD3B981A}"/>
          </ac:spMkLst>
        </pc:spChg>
        <pc:spChg chg="add del">
          <ac:chgData name="Black, Laurie" userId="9bbf5309-a0e6-4021-954a-8ed6e72b307d" providerId="ADAL" clId="{EFBE690D-0E9F-4896-8D2F-D532B91BA718}" dt="2023-06-01T15:04:52.168" v="5081" actId="700"/>
          <ac:spMkLst>
            <pc:docMk/>
            <pc:sldMk cId="2423111586" sldId="282"/>
            <ac:spMk id="21" creationId="{670FE657-E905-4F80-9A98-9FAC75EAC29D}"/>
          </ac:spMkLst>
        </pc:spChg>
        <pc:spChg chg="add del">
          <ac:chgData name="Black, Laurie" userId="9bbf5309-a0e6-4021-954a-8ed6e72b307d" providerId="ADAL" clId="{EFBE690D-0E9F-4896-8D2F-D532B91BA718}" dt="2023-06-01T15:04:52.168" v="5081" actId="700"/>
          <ac:spMkLst>
            <pc:docMk/>
            <pc:sldMk cId="2423111586" sldId="282"/>
            <ac:spMk id="23" creationId="{5296173E-160F-42EA-B0C9-8E2804C9A375}"/>
          </ac:spMkLst>
        </pc:spChg>
        <pc:spChg chg="add del">
          <ac:chgData name="Black, Laurie" userId="9bbf5309-a0e6-4021-954a-8ed6e72b307d" providerId="ADAL" clId="{EFBE690D-0E9F-4896-8D2F-D532B91BA718}" dt="2023-06-01T15:04:52.168" v="5081" actId="700"/>
          <ac:spMkLst>
            <pc:docMk/>
            <pc:sldMk cId="2423111586" sldId="282"/>
            <ac:spMk id="25" creationId="{85FD8413-571F-456D-BB62-4C204826EBA7}"/>
          </ac:spMkLst>
        </pc:spChg>
        <pc:picChg chg="add del">
          <ac:chgData name="Black, Laurie" userId="9bbf5309-a0e6-4021-954a-8ed6e72b307d" providerId="ADAL" clId="{EFBE690D-0E9F-4896-8D2F-D532B91BA718}" dt="2023-06-01T15:05:40.966" v="5094" actId="478"/>
          <ac:picMkLst>
            <pc:docMk/>
            <pc:sldMk cId="2423111586" sldId="282"/>
            <ac:picMk id="14" creationId="{E6010F58-FEB0-48BA-9E8A-08DABA0B15D9}"/>
          </ac:picMkLst>
        </pc:picChg>
        <pc:picChg chg="add del mod">
          <ac:chgData name="Black, Laurie" userId="9bbf5309-a0e6-4021-954a-8ed6e72b307d" providerId="ADAL" clId="{EFBE690D-0E9F-4896-8D2F-D532B91BA718}" dt="2023-06-01T15:29:35.415" v="5236" actId="1366"/>
          <ac:picMkLst>
            <pc:docMk/>
            <pc:sldMk cId="2423111586" sldId="282"/>
            <ac:picMk id="16" creationId="{AE46D215-0EA3-4D28-B9F5-BC0120305ABD}"/>
          </ac:picMkLst>
        </pc:picChg>
        <pc:picChg chg="add del mod">
          <ac:chgData name="Black, Laurie" userId="9bbf5309-a0e6-4021-954a-8ed6e72b307d" providerId="ADAL" clId="{EFBE690D-0E9F-4896-8D2F-D532B91BA718}" dt="2023-06-01T15:05:40.449" v="5093"/>
          <ac:picMkLst>
            <pc:docMk/>
            <pc:sldMk cId="2423111586" sldId="282"/>
            <ac:picMk id="2050" creationId="{A5CD6BF8-D589-E514-1042-46E3A118D986}"/>
          </ac:picMkLst>
        </pc:picChg>
      </pc:sldChg>
      <pc:sldChg chg="addSp delSp modSp mod ord">
        <pc:chgData name="Black, Laurie" userId="9bbf5309-a0e6-4021-954a-8ed6e72b307d" providerId="ADAL" clId="{EFBE690D-0E9F-4896-8D2F-D532B91BA718}" dt="2023-06-01T15:08:48.784" v="5111" actId="1366"/>
        <pc:sldMkLst>
          <pc:docMk/>
          <pc:sldMk cId="4047550876" sldId="283"/>
        </pc:sldMkLst>
        <pc:spChg chg="mod">
          <ac:chgData name="Black, Laurie" userId="9bbf5309-a0e6-4021-954a-8ed6e72b307d" providerId="ADAL" clId="{EFBE690D-0E9F-4896-8D2F-D532B91BA718}" dt="2023-06-01T15:06:48.782" v="5105" actId="403"/>
          <ac:spMkLst>
            <pc:docMk/>
            <pc:sldMk cId="4047550876" sldId="283"/>
            <ac:spMk id="9" creationId="{24D39B89-8370-4B1B-9223-85D83BACDCDB}"/>
          </ac:spMkLst>
        </pc:spChg>
        <pc:picChg chg="del">
          <ac:chgData name="Black, Laurie" userId="9bbf5309-a0e6-4021-954a-8ed6e72b307d" providerId="ADAL" clId="{EFBE690D-0E9F-4896-8D2F-D532B91BA718}" dt="2023-06-01T15:06:14.695" v="5096" actId="478"/>
          <ac:picMkLst>
            <pc:docMk/>
            <pc:sldMk cId="4047550876" sldId="283"/>
            <ac:picMk id="6" creationId="{F37B402E-12DD-4D36-9546-B9DA19EFD523}"/>
          </ac:picMkLst>
        </pc:picChg>
        <pc:picChg chg="add mod">
          <ac:chgData name="Black, Laurie" userId="9bbf5309-a0e6-4021-954a-8ed6e72b307d" providerId="ADAL" clId="{EFBE690D-0E9F-4896-8D2F-D532B91BA718}" dt="2023-06-01T15:08:48.784" v="5111" actId="1366"/>
          <ac:picMkLst>
            <pc:docMk/>
            <pc:sldMk cId="4047550876" sldId="283"/>
            <ac:picMk id="3074" creationId="{939AF2B1-EFC5-9D5F-DCDB-33C878B82AAA}"/>
          </ac:picMkLst>
        </pc:picChg>
      </pc:sldChg>
      <pc:sldChg chg="addSp delSp modSp mod">
        <pc:chgData name="Black, Laurie" userId="9bbf5309-a0e6-4021-954a-8ed6e72b307d" providerId="ADAL" clId="{EFBE690D-0E9F-4896-8D2F-D532B91BA718}" dt="2023-05-30T15:36:23.305" v="52" actId="1076"/>
        <pc:sldMkLst>
          <pc:docMk/>
          <pc:sldMk cId="528763547" sldId="297"/>
        </pc:sldMkLst>
        <pc:spChg chg="add del">
          <ac:chgData name="Black, Laurie" userId="9bbf5309-a0e6-4021-954a-8ed6e72b307d" providerId="ADAL" clId="{EFBE690D-0E9F-4896-8D2F-D532B91BA718}" dt="2023-05-30T15:36:00.142" v="45" actId="478"/>
          <ac:spMkLst>
            <pc:docMk/>
            <pc:sldMk cId="528763547" sldId="297"/>
            <ac:spMk id="2" creationId="{95951580-0001-42D0-9054-58CB11E43254}"/>
          </ac:spMkLst>
        </pc:spChg>
        <pc:spChg chg="add del">
          <ac:chgData name="Black, Laurie" userId="9bbf5309-a0e6-4021-954a-8ed6e72b307d" providerId="ADAL" clId="{EFBE690D-0E9F-4896-8D2F-D532B91BA718}" dt="2023-05-30T15:35:41.784" v="40" actId="478"/>
          <ac:spMkLst>
            <pc:docMk/>
            <pc:sldMk cId="528763547" sldId="297"/>
            <ac:spMk id="3" creationId="{2C3497A7-1BA2-4F48-939B-91EEDE0C941E}"/>
          </ac:spMkLst>
        </pc:spChg>
        <pc:spChg chg="add del mod">
          <ac:chgData name="Black, Laurie" userId="9bbf5309-a0e6-4021-954a-8ed6e72b307d" providerId="ADAL" clId="{EFBE690D-0E9F-4896-8D2F-D532B91BA718}" dt="2023-05-30T15:35:42.238" v="41" actId="478"/>
          <ac:spMkLst>
            <pc:docMk/>
            <pc:sldMk cId="528763547" sldId="297"/>
            <ac:spMk id="6" creationId="{816AC46B-728E-1EFD-BA2D-EFFB48679832}"/>
          </ac:spMkLst>
        </pc:spChg>
        <pc:spChg chg="add del mod">
          <ac:chgData name="Black, Laurie" userId="9bbf5309-a0e6-4021-954a-8ed6e72b307d" providerId="ADAL" clId="{EFBE690D-0E9F-4896-8D2F-D532B91BA718}" dt="2023-05-30T15:36:02.517" v="46" actId="478"/>
          <ac:spMkLst>
            <pc:docMk/>
            <pc:sldMk cId="528763547" sldId="297"/>
            <ac:spMk id="8" creationId="{97B7249F-7391-F584-A558-F217008CD14A}"/>
          </ac:spMkLst>
        </pc:spChg>
        <pc:picChg chg="add del">
          <ac:chgData name="Black, Laurie" userId="9bbf5309-a0e6-4021-954a-8ed6e72b307d" providerId="ADAL" clId="{EFBE690D-0E9F-4896-8D2F-D532B91BA718}" dt="2023-05-30T15:35:58.351" v="44" actId="478"/>
          <ac:picMkLst>
            <pc:docMk/>
            <pc:sldMk cId="528763547" sldId="297"/>
            <ac:picMk id="4" creationId="{6A3E4CE1-0A8C-4F28-969E-4473F0533209}"/>
          </ac:picMkLst>
        </pc:picChg>
        <pc:picChg chg="add mod">
          <ac:chgData name="Black, Laurie" userId="9bbf5309-a0e6-4021-954a-8ed6e72b307d" providerId="ADAL" clId="{EFBE690D-0E9F-4896-8D2F-D532B91BA718}" dt="2023-05-30T15:36:23.305" v="52" actId="1076"/>
          <ac:picMkLst>
            <pc:docMk/>
            <pc:sldMk cId="528763547" sldId="297"/>
            <ac:picMk id="10" creationId="{4CE2DE73-26DC-DD83-7E15-B205FF071FF1}"/>
          </ac:picMkLst>
        </pc:picChg>
      </pc:sldChg>
      <pc:sldChg chg="modSp del mod ord">
        <pc:chgData name="Black, Laurie" userId="9bbf5309-a0e6-4021-954a-8ed6e72b307d" providerId="ADAL" clId="{EFBE690D-0E9F-4896-8D2F-D532B91BA718}" dt="2023-05-30T18:41:19.969" v="3504" actId="2696"/>
        <pc:sldMkLst>
          <pc:docMk/>
          <pc:sldMk cId="1412646798" sldId="298"/>
        </pc:sldMkLst>
        <pc:spChg chg="mod">
          <ac:chgData name="Black, Laurie" userId="9bbf5309-a0e6-4021-954a-8ed6e72b307d" providerId="ADAL" clId="{EFBE690D-0E9F-4896-8D2F-D532B91BA718}" dt="2023-05-30T17:40:39.355" v="2367" actId="947"/>
          <ac:spMkLst>
            <pc:docMk/>
            <pc:sldMk cId="1412646798" sldId="298"/>
            <ac:spMk id="3" creationId="{00000000-0000-0000-0000-000000000000}"/>
          </ac:spMkLst>
        </pc:spChg>
      </pc:sldChg>
      <pc:sldChg chg="modSp del mod ord">
        <pc:chgData name="Black, Laurie" userId="9bbf5309-a0e6-4021-954a-8ed6e72b307d" providerId="ADAL" clId="{EFBE690D-0E9F-4896-8D2F-D532B91BA718}" dt="2023-06-01T14:51:34.873" v="4849" actId="2696"/>
        <pc:sldMkLst>
          <pc:docMk/>
          <pc:sldMk cId="391667662" sldId="300"/>
        </pc:sldMkLst>
        <pc:spChg chg="mod">
          <ac:chgData name="Black, Laurie" userId="9bbf5309-a0e6-4021-954a-8ed6e72b307d" providerId="ADAL" clId="{EFBE690D-0E9F-4896-8D2F-D532B91BA718}" dt="2023-06-01T14:39:08.832" v="4706" actId="21"/>
          <ac:spMkLst>
            <pc:docMk/>
            <pc:sldMk cId="391667662" sldId="300"/>
            <ac:spMk id="3" creationId="{00000000-0000-0000-0000-000000000000}"/>
          </ac:spMkLst>
        </pc:spChg>
      </pc:sldChg>
      <pc:sldChg chg="ord">
        <pc:chgData name="Black, Laurie" userId="9bbf5309-a0e6-4021-954a-8ed6e72b307d" providerId="ADAL" clId="{EFBE690D-0E9F-4896-8D2F-D532B91BA718}" dt="2023-05-30T17:27:24.703" v="2180"/>
        <pc:sldMkLst>
          <pc:docMk/>
          <pc:sldMk cId="2287404014" sldId="319"/>
        </pc:sldMkLst>
      </pc:sldChg>
      <pc:sldChg chg="addSp delSp modSp mod ord delAnim modAnim modNotesTx">
        <pc:chgData name="Black, Laurie" userId="9bbf5309-a0e6-4021-954a-8ed6e72b307d" providerId="ADAL" clId="{EFBE690D-0E9F-4896-8D2F-D532B91BA718}" dt="2023-06-01T14:46:09.292" v="4771" actId="1076"/>
        <pc:sldMkLst>
          <pc:docMk/>
          <pc:sldMk cId="1783299837" sldId="320"/>
        </pc:sldMkLst>
        <pc:spChg chg="mod">
          <ac:chgData name="Black, Laurie" userId="9bbf5309-a0e6-4021-954a-8ed6e72b307d" providerId="ADAL" clId="{EFBE690D-0E9F-4896-8D2F-D532B91BA718}" dt="2023-06-01T14:46:09.292" v="4771" actId="1076"/>
          <ac:spMkLst>
            <pc:docMk/>
            <pc:sldMk cId="1783299837" sldId="320"/>
            <ac:spMk id="2" creationId="{2E52D16B-A2F6-4A79-8578-CD764CE4B676}"/>
          </ac:spMkLst>
        </pc:spChg>
        <pc:picChg chg="del">
          <ac:chgData name="Black, Laurie" userId="9bbf5309-a0e6-4021-954a-8ed6e72b307d" providerId="ADAL" clId="{EFBE690D-0E9F-4896-8D2F-D532B91BA718}" dt="2023-05-30T18:18:24.216" v="2546" actId="478"/>
          <ac:picMkLst>
            <pc:docMk/>
            <pc:sldMk cId="1783299837" sldId="320"/>
            <ac:picMk id="3" creationId="{C2D7EC87-A0ED-4856-A0BB-8EF65476DBC5}"/>
          </ac:picMkLst>
        </pc:picChg>
        <pc:picChg chg="add mod">
          <ac:chgData name="Black, Laurie" userId="9bbf5309-a0e6-4021-954a-8ed6e72b307d" providerId="ADAL" clId="{EFBE690D-0E9F-4896-8D2F-D532B91BA718}" dt="2023-05-30T18:29:58.601" v="2687" actId="1076"/>
          <ac:picMkLst>
            <pc:docMk/>
            <pc:sldMk cId="1783299837" sldId="320"/>
            <ac:picMk id="4" creationId="{6EC137B0-6F06-474B-C42C-D22859F70D08}"/>
          </ac:picMkLst>
        </pc:picChg>
      </pc:sldChg>
      <pc:sldChg chg="modSp mod modNotesTx">
        <pc:chgData name="Black, Laurie" userId="9bbf5309-a0e6-4021-954a-8ed6e72b307d" providerId="ADAL" clId="{EFBE690D-0E9F-4896-8D2F-D532B91BA718}" dt="2023-05-30T15:38:06.040" v="65" actId="1076"/>
        <pc:sldMkLst>
          <pc:docMk/>
          <pc:sldMk cId="919007507" sldId="321"/>
        </pc:sldMkLst>
        <pc:spChg chg="mod">
          <ac:chgData name="Black, Laurie" userId="9bbf5309-a0e6-4021-954a-8ed6e72b307d" providerId="ADAL" clId="{EFBE690D-0E9F-4896-8D2F-D532B91BA718}" dt="2023-05-30T15:35:42.940" v="42" actId="20577"/>
          <ac:spMkLst>
            <pc:docMk/>
            <pc:sldMk cId="919007507" sldId="321"/>
            <ac:spMk id="3" creationId="{00000000-0000-0000-0000-000000000000}"/>
          </ac:spMkLst>
        </pc:spChg>
        <pc:spChg chg="mod">
          <ac:chgData name="Black, Laurie" userId="9bbf5309-a0e6-4021-954a-8ed6e72b307d" providerId="ADAL" clId="{EFBE690D-0E9F-4896-8D2F-D532B91BA718}" dt="2023-05-30T15:25:48.400" v="31" actId="1076"/>
          <ac:spMkLst>
            <pc:docMk/>
            <pc:sldMk cId="919007507" sldId="321"/>
            <ac:spMk id="5" creationId="{348F5B58-FB0D-401E-BFD5-8DA4BFD772AF}"/>
          </ac:spMkLst>
        </pc:spChg>
        <pc:graphicFrameChg chg="mod">
          <ac:chgData name="Black, Laurie" userId="9bbf5309-a0e6-4021-954a-8ed6e72b307d" providerId="ADAL" clId="{EFBE690D-0E9F-4896-8D2F-D532B91BA718}" dt="2023-05-30T15:38:06.040" v="65" actId="1076"/>
          <ac:graphicFrameMkLst>
            <pc:docMk/>
            <pc:sldMk cId="919007507" sldId="321"/>
            <ac:graphicFrameMk id="4" creationId="{00000000-0000-0000-0000-000000000000}"/>
          </ac:graphicFrameMkLst>
        </pc:graphicFrameChg>
      </pc:sldChg>
      <pc:sldChg chg="modSp mod">
        <pc:chgData name="Black, Laurie" userId="9bbf5309-a0e6-4021-954a-8ed6e72b307d" providerId="ADAL" clId="{EFBE690D-0E9F-4896-8D2F-D532B91BA718}" dt="2023-06-01T15:08:06.498" v="5110" actId="14100"/>
        <pc:sldMkLst>
          <pc:docMk/>
          <pc:sldMk cId="2084030633" sldId="322"/>
        </pc:sldMkLst>
        <pc:spChg chg="mod">
          <ac:chgData name="Black, Laurie" userId="9bbf5309-a0e6-4021-954a-8ed6e72b307d" providerId="ADAL" clId="{EFBE690D-0E9F-4896-8D2F-D532B91BA718}" dt="2023-06-01T15:07:08.811" v="5109" actId="1076"/>
          <ac:spMkLst>
            <pc:docMk/>
            <pc:sldMk cId="2084030633" sldId="322"/>
            <ac:spMk id="2" creationId="{E1ABD204-5269-40A5-84DD-255651749270}"/>
          </ac:spMkLst>
        </pc:spChg>
        <pc:picChg chg="mod">
          <ac:chgData name="Black, Laurie" userId="9bbf5309-a0e6-4021-954a-8ed6e72b307d" providerId="ADAL" clId="{EFBE690D-0E9F-4896-8D2F-D532B91BA718}" dt="2023-06-01T15:08:06.498" v="5110" actId="14100"/>
          <ac:picMkLst>
            <pc:docMk/>
            <pc:sldMk cId="2084030633" sldId="322"/>
            <ac:picMk id="1026" creationId="{CEC3F04C-3856-472B-805A-0FFEB6796131}"/>
          </ac:picMkLst>
        </pc:picChg>
      </pc:sldChg>
      <pc:sldChg chg="addSp delSp modSp new mod modClrScheme chgLayout">
        <pc:chgData name="Black, Laurie" userId="9bbf5309-a0e6-4021-954a-8ed6e72b307d" providerId="ADAL" clId="{EFBE690D-0E9F-4896-8D2F-D532B91BA718}" dt="2023-05-30T18:43:45.046" v="3556" actId="1076"/>
        <pc:sldMkLst>
          <pc:docMk/>
          <pc:sldMk cId="3034590307" sldId="323"/>
        </pc:sldMkLst>
        <pc:spChg chg="del">
          <ac:chgData name="Black, Laurie" userId="9bbf5309-a0e6-4021-954a-8ed6e72b307d" providerId="ADAL" clId="{EFBE690D-0E9F-4896-8D2F-D532B91BA718}" dt="2023-05-30T18:05:37.720" v="2369"/>
          <ac:spMkLst>
            <pc:docMk/>
            <pc:sldMk cId="3034590307" sldId="323"/>
            <ac:spMk id="2" creationId="{C974508F-6A44-2158-1200-15EA0786ACFA}"/>
          </ac:spMkLst>
        </pc:spChg>
        <pc:spChg chg="add del mod ord">
          <ac:chgData name="Black, Laurie" userId="9bbf5309-a0e6-4021-954a-8ed6e72b307d" providerId="ADAL" clId="{EFBE690D-0E9F-4896-8D2F-D532B91BA718}" dt="2023-05-30T18:05:45.221" v="2370" actId="700"/>
          <ac:spMkLst>
            <pc:docMk/>
            <pc:sldMk cId="3034590307" sldId="323"/>
            <ac:spMk id="3" creationId="{E743C191-861B-8144-4C9C-749F99EE5A1C}"/>
          </ac:spMkLst>
        </pc:spChg>
        <pc:spChg chg="add mod ord">
          <ac:chgData name="Black, Laurie" userId="9bbf5309-a0e6-4021-954a-8ed6e72b307d" providerId="ADAL" clId="{EFBE690D-0E9F-4896-8D2F-D532B91BA718}" dt="2023-05-30T18:42:50.729" v="3526" actId="404"/>
          <ac:spMkLst>
            <pc:docMk/>
            <pc:sldMk cId="3034590307" sldId="323"/>
            <ac:spMk id="4" creationId="{552D7A8B-930F-09E7-010E-8FD29D640ABD}"/>
          </ac:spMkLst>
        </pc:spChg>
        <pc:spChg chg="add mod ord">
          <ac:chgData name="Black, Laurie" userId="9bbf5309-a0e6-4021-954a-8ed6e72b307d" providerId="ADAL" clId="{EFBE690D-0E9F-4896-8D2F-D532B91BA718}" dt="2023-05-30T18:43:45.046" v="3556" actId="1076"/>
          <ac:spMkLst>
            <pc:docMk/>
            <pc:sldMk cId="3034590307" sldId="323"/>
            <ac:spMk id="5" creationId="{889C2D9E-8BAE-D306-7EB7-6D2B65CFC349}"/>
          </ac:spMkLst>
        </pc:spChg>
        <pc:picChg chg="add mod">
          <ac:chgData name="Black, Laurie" userId="9bbf5309-a0e6-4021-954a-8ed6e72b307d" providerId="ADAL" clId="{EFBE690D-0E9F-4896-8D2F-D532B91BA718}" dt="2023-05-30T18:42:55.525" v="3545" actId="1036"/>
          <ac:picMkLst>
            <pc:docMk/>
            <pc:sldMk cId="3034590307" sldId="323"/>
            <ac:picMk id="4098" creationId="{BE6FB9CB-A599-413C-17E0-EAE6ED839169}"/>
          </ac:picMkLst>
        </pc:picChg>
      </pc:sldChg>
      <pc:sldChg chg="addSp delSp modSp new mod ord">
        <pc:chgData name="Black, Laurie" userId="9bbf5309-a0e6-4021-954a-8ed6e72b307d" providerId="ADAL" clId="{EFBE690D-0E9F-4896-8D2F-D532B91BA718}" dt="2023-06-01T14:37:27.954" v="4697" actId="1038"/>
        <pc:sldMkLst>
          <pc:docMk/>
          <pc:sldMk cId="209627287" sldId="324"/>
        </pc:sldMkLst>
        <pc:spChg chg="mod">
          <ac:chgData name="Black, Laurie" userId="9bbf5309-a0e6-4021-954a-8ed6e72b307d" providerId="ADAL" clId="{EFBE690D-0E9F-4896-8D2F-D532B91BA718}" dt="2023-06-01T14:36:07.983" v="4684" actId="14100"/>
          <ac:spMkLst>
            <pc:docMk/>
            <pc:sldMk cId="209627287" sldId="324"/>
            <ac:spMk id="2" creationId="{6A30707F-6D54-5907-7723-52F37343C78B}"/>
          </ac:spMkLst>
        </pc:spChg>
        <pc:spChg chg="mod">
          <ac:chgData name="Black, Laurie" userId="9bbf5309-a0e6-4021-954a-8ed6e72b307d" providerId="ADAL" clId="{EFBE690D-0E9F-4896-8D2F-D532B91BA718}" dt="2023-06-01T14:32:49.287" v="4680" actId="20577"/>
          <ac:spMkLst>
            <pc:docMk/>
            <pc:sldMk cId="209627287" sldId="324"/>
            <ac:spMk id="3" creationId="{6114EB11-C808-3D15-352D-CABB3A5E1CE6}"/>
          </ac:spMkLst>
        </pc:spChg>
        <pc:spChg chg="add mod">
          <ac:chgData name="Black, Laurie" userId="9bbf5309-a0e6-4021-954a-8ed6e72b307d" providerId="ADAL" clId="{EFBE690D-0E9F-4896-8D2F-D532B91BA718}" dt="2023-06-01T14:34:10.271" v="4681"/>
          <ac:spMkLst>
            <pc:docMk/>
            <pc:sldMk cId="209627287" sldId="324"/>
            <ac:spMk id="4" creationId="{45CA7D7E-B638-F3C1-1B7F-A52D67FB707A}"/>
          </ac:spMkLst>
        </pc:spChg>
        <pc:picChg chg="add del mod">
          <ac:chgData name="Black, Laurie" userId="9bbf5309-a0e6-4021-954a-8ed6e72b307d" providerId="ADAL" clId="{EFBE690D-0E9F-4896-8D2F-D532B91BA718}" dt="2023-06-01T14:36:15.364" v="4686" actId="478"/>
          <ac:picMkLst>
            <pc:docMk/>
            <pc:sldMk cId="209627287" sldId="324"/>
            <ac:picMk id="6" creationId="{E378EE19-C2AB-4DC3-5C63-84E63E0F400E}"/>
          </ac:picMkLst>
        </pc:picChg>
        <pc:picChg chg="add mod">
          <ac:chgData name="Black, Laurie" userId="9bbf5309-a0e6-4021-954a-8ed6e72b307d" providerId="ADAL" clId="{EFBE690D-0E9F-4896-8D2F-D532B91BA718}" dt="2023-06-01T14:37:27.954" v="4697" actId="1038"/>
          <ac:picMkLst>
            <pc:docMk/>
            <pc:sldMk cId="209627287" sldId="324"/>
            <ac:picMk id="8" creationId="{AB99C9B9-0310-0C57-5BA1-FAB5DC024B2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70153067149792E-2"/>
          <c:y val="3.9205856619020742E-2"/>
          <c:w val="0.76412693205016036"/>
          <c:h val="0.7858634760498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11.9</c:v>
                </c:pt>
                <c:pt idx="2">
                  <c:v>5.2</c:v>
                </c:pt>
                <c:pt idx="3">
                  <c:v>12.7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6-4A26-822E-C887E066D1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8.1999999999999993</c:v>
                </c:pt>
                <c:pt idx="2">
                  <c:v>9.4</c:v>
                </c:pt>
                <c:pt idx="3">
                  <c:v>9.1999999999999993</c:v>
                </c:pt>
                <c:pt idx="4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6-4A26-822E-C887E066D1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1">
                  <c:v>8.6</c:v>
                </c:pt>
                <c:pt idx="2">
                  <c:v>7.2</c:v>
                </c:pt>
                <c:pt idx="3">
                  <c:v>9.3000000000000007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E-4332-A7FD-188F67B0BF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1">
                  <c:v>7.7</c:v>
                </c:pt>
                <c:pt idx="2">
                  <c:v>4.8</c:v>
                </c:pt>
                <c:pt idx="3">
                  <c:v>8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1E-4332-A7FD-188F67B0BF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1">
                  <c:v>7.7</c:v>
                </c:pt>
                <c:pt idx="2">
                  <c:v>3.3</c:v>
                </c:pt>
                <c:pt idx="3">
                  <c:v>7.6</c:v>
                </c:pt>
                <c:pt idx="4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F-4B84-AFA4-1E9E3ACFF22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1">
                  <c:v>7.6</c:v>
                </c:pt>
                <c:pt idx="2">
                  <c:v>4.0999999999999996</c:v>
                </c:pt>
                <c:pt idx="3">
                  <c:v>8.1</c:v>
                </c:pt>
                <c:pt idx="4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8-45E6-AAFF-28B83305E89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1">
                  <c:v>7.6</c:v>
                </c:pt>
                <c:pt idx="2">
                  <c:v>3.4</c:v>
                </c:pt>
                <c:pt idx="3">
                  <c:v>5.8</c:v>
                </c:pt>
                <c:pt idx="4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44-404C-A2F2-1FFE9058094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1">
                  <c:v>5</c:v>
                </c:pt>
                <c:pt idx="2">
                  <c:v>2.7</c:v>
                </c:pt>
                <c:pt idx="3">
                  <c:v>4.5999999999999996</c:v>
                </c:pt>
                <c:pt idx="4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E-4C79-8237-1D6F5AAD003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4E-4C79-8237-1D6F5AAD0038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Cigar </c:v>
                </c:pt>
                <c:pt idx="2">
                  <c:v>Hookah</c:v>
                </c:pt>
                <c:pt idx="3">
                  <c:v>Cigarette</c:v>
                </c:pt>
                <c:pt idx="4">
                  <c:v>Vapes</c:v>
                </c:pt>
              </c:strCache>
            </c:strRef>
          </c:cat>
          <c:val>
            <c:numRef>
              <c:f>Sheet1!$K$2:$K$6</c:f>
              <c:numCache>
                <c:formatCode>General</c:formatCode>
                <c:ptCount val="5"/>
                <c:pt idx="1">
                  <c:v>2.8</c:v>
                </c:pt>
                <c:pt idx="2">
                  <c:v>1.5</c:v>
                </c:pt>
                <c:pt idx="3">
                  <c:v>2</c:v>
                </c:pt>
                <c:pt idx="4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C-4D4D-8DD9-6C782C011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8748032"/>
        <c:axId val="68749952"/>
      </c:barChart>
      <c:catAx>
        <c:axId val="6874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49952"/>
        <c:crosses val="autoZero"/>
        <c:auto val="1"/>
        <c:lblAlgn val="ctr"/>
        <c:lblOffset val="100"/>
        <c:noMultiLvlLbl val="0"/>
      </c:catAx>
      <c:valAx>
        <c:axId val="6874995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Teens Currently Using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480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40494274498875"/>
          <c:y val="0.89507159637637723"/>
          <c:w val="0.65284347199962833"/>
          <c:h val="4.8723668677103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81105-ED91-4A31-83EF-B1E57319B9A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9F16B-1393-4E1D-9BFC-8B12A1D875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Discuss health risks of vaping, including addiction.</a:t>
          </a:r>
        </a:p>
      </dgm:t>
    </dgm:pt>
    <dgm:pt modelId="{55FB33E4-E3C4-4B5E-A0F2-5BDF6A7C71F5}" type="parTrans" cxnId="{22FF88E3-4278-4058-BA26-AED4D1158C0A}">
      <dgm:prSet/>
      <dgm:spPr/>
      <dgm:t>
        <a:bodyPr/>
        <a:lstStyle/>
        <a:p>
          <a:endParaRPr lang="en-US"/>
        </a:p>
      </dgm:t>
    </dgm:pt>
    <dgm:pt modelId="{DBD934AE-CB40-41C7-B190-7F805D655D5E}" type="sibTrans" cxnId="{22FF88E3-4278-4058-BA26-AED4D1158C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00F55C0-8510-43D5-A311-8DAD8E3628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Identify common ingredients in vapes and vape liquids, including nicotine.</a:t>
          </a:r>
        </a:p>
      </dgm:t>
    </dgm:pt>
    <dgm:pt modelId="{FBCA4253-9DE8-45F5-85E4-289F398807FD}" type="parTrans" cxnId="{0F589BAC-950A-49B4-BFF9-F67A6307ED32}">
      <dgm:prSet/>
      <dgm:spPr/>
      <dgm:t>
        <a:bodyPr/>
        <a:lstStyle/>
        <a:p>
          <a:endParaRPr lang="en-US"/>
        </a:p>
      </dgm:t>
    </dgm:pt>
    <dgm:pt modelId="{5D4E8CB5-2CEF-41CA-BD6B-3C1AAEDAD729}" type="sibTrans" cxnId="{0F589BAC-950A-49B4-BFF9-F67A6307ED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8A1DE4-6D0B-4AE1-A33D-DCEB9573F2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Understand how companies use advertising to try to influence you to vape.</a:t>
          </a:r>
        </a:p>
      </dgm:t>
    </dgm:pt>
    <dgm:pt modelId="{6CBC7188-A973-4F2E-9D87-B441C9277539}" type="parTrans" cxnId="{12D1212A-F3FD-407C-85D4-4C582D1D3E2C}">
      <dgm:prSet/>
      <dgm:spPr/>
      <dgm:t>
        <a:bodyPr/>
        <a:lstStyle/>
        <a:p>
          <a:endParaRPr lang="en-US"/>
        </a:p>
      </dgm:t>
    </dgm:pt>
    <dgm:pt modelId="{C0270A6C-7152-4803-9035-B4B62AD226F0}" type="sibTrans" cxnId="{12D1212A-F3FD-407C-85D4-4C582D1D3E2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E25EA1-FC92-4676-8B2A-7F66901FA3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Recognize the risks of vaping marijuana.</a:t>
          </a:r>
        </a:p>
      </dgm:t>
    </dgm:pt>
    <dgm:pt modelId="{52B0B22A-A06E-476E-987B-8A4BEB665477}" type="parTrans" cxnId="{42DF7BFF-2C09-4F5D-BEBE-D8ED544E0E25}">
      <dgm:prSet/>
      <dgm:spPr/>
      <dgm:t>
        <a:bodyPr/>
        <a:lstStyle/>
        <a:p>
          <a:endParaRPr lang="en-US"/>
        </a:p>
      </dgm:t>
    </dgm:pt>
    <dgm:pt modelId="{66E3D56D-02B9-49CF-95EA-4DDB3F929BC1}" type="sibTrans" cxnId="{42DF7BFF-2C09-4F5D-BEBE-D8ED544E0E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4F90DE-6C36-4C89-ACDF-814FE9086B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Make an informed decision about vaping.</a:t>
          </a:r>
        </a:p>
      </dgm:t>
    </dgm:pt>
    <dgm:pt modelId="{6006DEF2-B478-49A2-9E37-A695A3EB81E7}" type="parTrans" cxnId="{97B3C0E8-7C62-49A6-8CE6-790AD41AE39F}">
      <dgm:prSet/>
      <dgm:spPr/>
      <dgm:t>
        <a:bodyPr/>
        <a:lstStyle/>
        <a:p>
          <a:endParaRPr lang="en-US"/>
        </a:p>
      </dgm:t>
    </dgm:pt>
    <dgm:pt modelId="{491A78DC-EAF6-4AD0-9ED6-C33C26C1E666}" type="sibTrans" cxnId="{97B3C0E8-7C62-49A6-8CE6-790AD41AE39F}">
      <dgm:prSet/>
      <dgm:spPr/>
      <dgm:t>
        <a:bodyPr/>
        <a:lstStyle/>
        <a:p>
          <a:endParaRPr lang="en-US"/>
        </a:p>
      </dgm:t>
    </dgm:pt>
    <dgm:pt modelId="{42682D1E-FB65-4A28-89FC-5E39BE333A0F}" type="pres">
      <dgm:prSet presAssocID="{E3481105-ED91-4A31-83EF-B1E57319B9AA}" presName="root" presStyleCnt="0">
        <dgm:presLayoutVars>
          <dgm:dir/>
          <dgm:resizeHandles val="exact"/>
        </dgm:presLayoutVars>
      </dgm:prSet>
      <dgm:spPr/>
    </dgm:pt>
    <dgm:pt modelId="{32E18B4A-DAC4-4FC9-A615-ABCEEEBAFCC3}" type="pres">
      <dgm:prSet presAssocID="{E3481105-ED91-4A31-83EF-B1E57319B9AA}" presName="container" presStyleCnt="0">
        <dgm:presLayoutVars>
          <dgm:dir/>
          <dgm:resizeHandles val="exact"/>
        </dgm:presLayoutVars>
      </dgm:prSet>
      <dgm:spPr/>
    </dgm:pt>
    <dgm:pt modelId="{942A2C2F-0BA1-4293-98FA-5DB8A09E4DFD}" type="pres">
      <dgm:prSet presAssocID="{FBE9F16B-1393-4E1D-9BFC-8B12A1D87551}" presName="compNode" presStyleCnt="0"/>
      <dgm:spPr/>
    </dgm:pt>
    <dgm:pt modelId="{9958E942-1D63-4689-A854-25891F36601A}" type="pres">
      <dgm:prSet presAssocID="{FBE9F16B-1393-4E1D-9BFC-8B12A1D87551}" presName="iconBgRect" presStyleLbl="bgShp" presStyleIdx="0" presStyleCnt="5"/>
      <dgm:spPr/>
    </dgm:pt>
    <dgm:pt modelId="{BDA2F200-14FD-4EE8-BBE4-F2DB486EC824}" type="pres">
      <dgm:prSet presAssocID="{FBE9F16B-1393-4E1D-9BFC-8B12A1D8755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D676291-A473-4B28-9426-8CE674B9C9D2}" type="pres">
      <dgm:prSet presAssocID="{FBE9F16B-1393-4E1D-9BFC-8B12A1D87551}" presName="spaceRect" presStyleCnt="0"/>
      <dgm:spPr/>
    </dgm:pt>
    <dgm:pt modelId="{91FFC411-9647-4037-8607-548595364279}" type="pres">
      <dgm:prSet presAssocID="{FBE9F16B-1393-4E1D-9BFC-8B12A1D87551}" presName="textRect" presStyleLbl="revTx" presStyleIdx="0" presStyleCnt="5">
        <dgm:presLayoutVars>
          <dgm:chMax val="1"/>
          <dgm:chPref val="1"/>
        </dgm:presLayoutVars>
      </dgm:prSet>
      <dgm:spPr/>
    </dgm:pt>
    <dgm:pt modelId="{5EB1872A-4042-4F77-B7BB-8B6BD6F56033}" type="pres">
      <dgm:prSet presAssocID="{DBD934AE-CB40-41C7-B190-7F805D655D5E}" presName="sibTrans" presStyleLbl="sibTrans2D1" presStyleIdx="0" presStyleCnt="0"/>
      <dgm:spPr/>
    </dgm:pt>
    <dgm:pt modelId="{912ACF0A-BE1D-411C-9ACC-9A642D29287E}" type="pres">
      <dgm:prSet presAssocID="{900F55C0-8510-43D5-A311-8DAD8E362897}" presName="compNode" presStyleCnt="0"/>
      <dgm:spPr/>
    </dgm:pt>
    <dgm:pt modelId="{6C9EE19B-2873-4EB7-BE85-68AD262AC9AA}" type="pres">
      <dgm:prSet presAssocID="{900F55C0-8510-43D5-A311-8DAD8E362897}" presName="iconBgRect" presStyleLbl="bgShp" presStyleIdx="1" presStyleCnt="5"/>
      <dgm:spPr/>
    </dgm:pt>
    <dgm:pt modelId="{BE49AA05-7445-4AC9-A6A6-9E79F4FEDBCC}" type="pres">
      <dgm:prSet presAssocID="{900F55C0-8510-43D5-A311-8DAD8E36289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2D1FE0A6-B5D2-4ECC-BD21-211196A0A47A}" type="pres">
      <dgm:prSet presAssocID="{900F55C0-8510-43D5-A311-8DAD8E362897}" presName="spaceRect" presStyleCnt="0"/>
      <dgm:spPr/>
    </dgm:pt>
    <dgm:pt modelId="{A4637E8B-6E40-48B0-A82E-6E67159211BA}" type="pres">
      <dgm:prSet presAssocID="{900F55C0-8510-43D5-A311-8DAD8E362897}" presName="textRect" presStyleLbl="revTx" presStyleIdx="1" presStyleCnt="5" custLinFactNeighborX="-3264" custLinFactNeighborY="19952">
        <dgm:presLayoutVars>
          <dgm:chMax val="1"/>
          <dgm:chPref val="1"/>
        </dgm:presLayoutVars>
      </dgm:prSet>
      <dgm:spPr/>
    </dgm:pt>
    <dgm:pt modelId="{6E9AA06A-0E51-44A3-BB42-E725FBF4DF3D}" type="pres">
      <dgm:prSet presAssocID="{5D4E8CB5-2CEF-41CA-BD6B-3C1AAEDAD729}" presName="sibTrans" presStyleLbl="sibTrans2D1" presStyleIdx="0" presStyleCnt="0"/>
      <dgm:spPr/>
    </dgm:pt>
    <dgm:pt modelId="{2A300910-743E-40B4-BA8D-FF3A2FB41A95}" type="pres">
      <dgm:prSet presAssocID="{708A1DE4-6D0B-4AE1-A33D-DCEB9573F26D}" presName="compNode" presStyleCnt="0"/>
      <dgm:spPr/>
    </dgm:pt>
    <dgm:pt modelId="{9BE4A2EE-BE1F-4568-940C-22F2506BC61E}" type="pres">
      <dgm:prSet presAssocID="{708A1DE4-6D0B-4AE1-A33D-DCEB9573F26D}" presName="iconBgRect" presStyleLbl="bgShp" presStyleIdx="2" presStyleCnt="5"/>
      <dgm:spPr/>
    </dgm:pt>
    <dgm:pt modelId="{55905870-F0A1-4954-B812-395F466BAE9A}" type="pres">
      <dgm:prSet presAssocID="{708A1DE4-6D0B-4AE1-A33D-DCEB9573F26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0C812D1A-EC1B-4F7D-AD40-BBB29EE687CF}" type="pres">
      <dgm:prSet presAssocID="{708A1DE4-6D0B-4AE1-A33D-DCEB9573F26D}" presName="spaceRect" presStyleCnt="0"/>
      <dgm:spPr/>
    </dgm:pt>
    <dgm:pt modelId="{85542AF2-9F9C-489D-9A6E-FE740FD34B84}" type="pres">
      <dgm:prSet presAssocID="{708A1DE4-6D0B-4AE1-A33D-DCEB9573F26D}" presName="textRect" presStyleLbl="revTx" presStyleIdx="2" presStyleCnt="5">
        <dgm:presLayoutVars>
          <dgm:chMax val="1"/>
          <dgm:chPref val="1"/>
        </dgm:presLayoutVars>
      </dgm:prSet>
      <dgm:spPr/>
    </dgm:pt>
    <dgm:pt modelId="{144735AC-40AD-41F8-BEE4-7CF2B83A3A5E}" type="pres">
      <dgm:prSet presAssocID="{C0270A6C-7152-4803-9035-B4B62AD226F0}" presName="sibTrans" presStyleLbl="sibTrans2D1" presStyleIdx="0" presStyleCnt="0"/>
      <dgm:spPr/>
    </dgm:pt>
    <dgm:pt modelId="{E24568D4-9660-4949-B337-428F6313C1F9}" type="pres">
      <dgm:prSet presAssocID="{BEE25EA1-FC92-4676-8B2A-7F66901FA36D}" presName="compNode" presStyleCnt="0"/>
      <dgm:spPr/>
    </dgm:pt>
    <dgm:pt modelId="{81E9D2B7-7388-441E-ADD9-A18BA9D58B45}" type="pres">
      <dgm:prSet presAssocID="{BEE25EA1-FC92-4676-8B2A-7F66901FA36D}" presName="iconBgRect" presStyleLbl="bgShp" presStyleIdx="3" presStyleCnt="5"/>
      <dgm:spPr/>
    </dgm:pt>
    <dgm:pt modelId="{EB41B2A2-EEFE-48C8-980E-A8973A4D17B9}" type="pres">
      <dgm:prSet presAssocID="{BEE25EA1-FC92-4676-8B2A-7F66901FA3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932AD69-A0DF-4863-9E76-D7D48E5DB710}" type="pres">
      <dgm:prSet presAssocID="{BEE25EA1-FC92-4676-8B2A-7F66901FA36D}" presName="spaceRect" presStyleCnt="0"/>
      <dgm:spPr/>
    </dgm:pt>
    <dgm:pt modelId="{79944A15-C8D6-4A85-943A-C811B312E812}" type="pres">
      <dgm:prSet presAssocID="{BEE25EA1-FC92-4676-8B2A-7F66901FA36D}" presName="textRect" presStyleLbl="revTx" presStyleIdx="3" presStyleCnt="5">
        <dgm:presLayoutVars>
          <dgm:chMax val="1"/>
          <dgm:chPref val="1"/>
        </dgm:presLayoutVars>
      </dgm:prSet>
      <dgm:spPr/>
    </dgm:pt>
    <dgm:pt modelId="{4485B3F0-0C9D-4112-A036-67774039CE65}" type="pres">
      <dgm:prSet presAssocID="{66E3D56D-02B9-49CF-95EA-4DDB3F929BC1}" presName="sibTrans" presStyleLbl="sibTrans2D1" presStyleIdx="0" presStyleCnt="0"/>
      <dgm:spPr/>
    </dgm:pt>
    <dgm:pt modelId="{C917E49F-AD4E-4BD5-9C0A-02641F86D837}" type="pres">
      <dgm:prSet presAssocID="{774F90DE-6C36-4C89-ACDF-814FE9086B3B}" presName="compNode" presStyleCnt="0"/>
      <dgm:spPr/>
    </dgm:pt>
    <dgm:pt modelId="{839BACE4-BCDE-4910-9B72-FA576853EE38}" type="pres">
      <dgm:prSet presAssocID="{774F90DE-6C36-4C89-ACDF-814FE9086B3B}" presName="iconBgRect" presStyleLbl="bgShp" presStyleIdx="4" presStyleCnt="5"/>
      <dgm:spPr/>
    </dgm:pt>
    <dgm:pt modelId="{DCED55F2-026A-425F-A9A0-3612E00F4285}" type="pres">
      <dgm:prSet presAssocID="{774F90DE-6C36-4C89-ACDF-814FE9086B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7C68831-D903-4B91-96AA-6967E931FA45}" type="pres">
      <dgm:prSet presAssocID="{774F90DE-6C36-4C89-ACDF-814FE9086B3B}" presName="spaceRect" presStyleCnt="0"/>
      <dgm:spPr/>
    </dgm:pt>
    <dgm:pt modelId="{4FEE4353-830C-4422-9CCA-0DFFDCF9991D}" type="pres">
      <dgm:prSet presAssocID="{774F90DE-6C36-4C89-ACDF-814FE9086B3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946E71F-5F96-44C5-8FA5-7A7BD6D755F9}" type="presOf" srcId="{BEE25EA1-FC92-4676-8B2A-7F66901FA36D}" destId="{79944A15-C8D6-4A85-943A-C811B312E812}" srcOrd="0" destOrd="0" presId="urn:microsoft.com/office/officeart/2018/2/layout/IconCircleList"/>
    <dgm:cxn modelId="{12D1212A-F3FD-407C-85D4-4C582D1D3E2C}" srcId="{E3481105-ED91-4A31-83EF-B1E57319B9AA}" destId="{708A1DE4-6D0B-4AE1-A33D-DCEB9573F26D}" srcOrd="2" destOrd="0" parTransId="{6CBC7188-A973-4F2E-9D87-B441C9277539}" sibTransId="{C0270A6C-7152-4803-9035-B4B62AD226F0}"/>
    <dgm:cxn modelId="{60B34E60-16D1-4CFD-94F6-7C5A711C1993}" type="presOf" srcId="{708A1DE4-6D0B-4AE1-A33D-DCEB9573F26D}" destId="{85542AF2-9F9C-489D-9A6E-FE740FD34B84}" srcOrd="0" destOrd="0" presId="urn:microsoft.com/office/officeart/2018/2/layout/IconCircleList"/>
    <dgm:cxn modelId="{9CAD6562-2EA9-44DE-AFD7-649175ECC09B}" type="presOf" srcId="{DBD934AE-CB40-41C7-B190-7F805D655D5E}" destId="{5EB1872A-4042-4F77-B7BB-8B6BD6F56033}" srcOrd="0" destOrd="0" presId="urn:microsoft.com/office/officeart/2018/2/layout/IconCircleList"/>
    <dgm:cxn modelId="{098D617E-86DA-4B87-98A0-22A15D047E64}" type="presOf" srcId="{C0270A6C-7152-4803-9035-B4B62AD226F0}" destId="{144735AC-40AD-41F8-BEE4-7CF2B83A3A5E}" srcOrd="0" destOrd="0" presId="urn:microsoft.com/office/officeart/2018/2/layout/IconCircleList"/>
    <dgm:cxn modelId="{94B63F7F-AD5F-4C75-9501-C1239785F624}" type="presOf" srcId="{774F90DE-6C36-4C89-ACDF-814FE9086B3B}" destId="{4FEE4353-830C-4422-9CCA-0DFFDCF9991D}" srcOrd="0" destOrd="0" presId="urn:microsoft.com/office/officeart/2018/2/layout/IconCircleList"/>
    <dgm:cxn modelId="{0F589BAC-950A-49B4-BFF9-F67A6307ED32}" srcId="{E3481105-ED91-4A31-83EF-B1E57319B9AA}" destId="{900F55C0-8510-43D5-A311-8DAD8E362897}" srcOrd="1" destOrd="0" parTransId="{FBCA4253-9DE8-45F5-85E4-289F398807FD}" sibTransId="{5D4E8CB5-2CEF-41CA-BD6B-3C1AAEDAD729}"/>
    <dgm:cxn modelId="{F08E6AB8-91A5-45A1-AB9B-EC374BB630CB}" type="presOf" srcId="{5D4E8CB5-2CEF-41CA-BD6B-3C1AAEDAD729}" destId="{6E9AA06A-0E51-44A3-BB42-E725FBF4DF3D}" srcOrd="0" destOrd="0" presId="urn:microsoft.com/office/officeart/2018/2/layout/IconCircleList"/>
    <dgm:cxn modelId="{2DB33CBC-2BEC-44C5-B703-076CB2BE6C3E}" type="presOf" srcId="{E3481105-ED91-4A31-83EF-B1E57319B9AA}" destId="{42682D1E-FB65-4A28-89FC-5E39BE333A0F}" srcOrd="0" destOrd="0" presId="urn:microsoft.com/office/officeart/2018/2/layout/IconCircleList"/>
    <dgm:cxn modelId="{25A064D7-B02D-420D-8BB6-DF8C5D418183}" type="presOf" srcId="{66E3D56D-02B9-49CF-95EA-4DDB3F929BC1}" destId="{4485B3F0-0C9D-4112-A036-67774039CE65}" srcOrd="0" destOrd="0" presId="urn:microsoft.com/office/officeart/2018/2/layout/IconCircleList"/>
    <dgm:cxn modelId="{644F52DE-B9AF-4C1B-8E4A-441CDCAC22ED}" type="presOf" srcId="{FBE9F16B-1393-4E1D-9BFC-8B12A1D87551}" destId="{91FFC411-9647-4037-8607-548595364279}" srcOrd="0" destOrd="0" presId="urn:microsoft.com/office/officeart/2018/2/layout/IconCircleList"/>
    <dgm:cxn modelId="{22FF88E3-4278-4058-BA26-AED4D1158C0A}" srcId="{E3481105-ED91-4A31-83EF-B1E57319B9AA}" destId="{FBE9F16B-1393-4E1D-9BFC-8B12A1D87551}" srcOrd="0" destOrd="0" parTransId="{55FB33E4-E3C4-4B5E-A0F2-5BDF6A7C71F5}" sibTransId="{DBD934AE-CB40-41C7-B190-7F805D655D5E}"/>
    <dgm:cxn modelId="{97B3C0E8-7C62-49A6-8CE6-790AD41AE39F}" srcId="{E3481105-ED91-4A31-83EF-B1E57319B9AA}" destId="{774F90DE-6C36-4C89-ACDF-814FE9086B3B}" srcOrd="4" destOrd="0" parTransId="{6006DEF2-B478-49A2-9E37-A695A3EB81E7}" sibTransId="{491A78DC-EAF6-4AD0-9ED6-C33C26C1E666}"/>
    <dgm:cxn modelId="{795EEFFD-C499-44A5-96A9-2024C943D2B8}" type="presOf" srcId="{900F55C0-8510-43D5-A311-8DAD8E362897}" destId="{A4637E8B-6E40-48B0-A82E-6E67159211BA}" srcOrd="0" destOrd="0" presId="urn:microsoft.com/office/officeart/2018/2/layout/IconCircleList"/>
    <dgm:cxn modelId="{42DF7BFF-2C09-4F5D-BEBE-D8ED544E0E25}" srcId="{E3481105-ED91-4A31-83EF-B1E57319B9AA}" destId="{BEE25EA1-FC92-4676-8B2A-7F66901FA36D}" srcOrd="3" destOrd="0" parTransId="{52B0B22A-A06E-476E-987B-8A4BEB665477}" sibTransId="{66E3D56D-02B9-49CF-95EA-4DDB3F929BC1}"/>
    <dgm:cxn modelId="{C232296D-E200-40A0-9703-7CC47A2726BE}" type="presParOf" srcId="{42682D1E-FB65-4A28-89FC-5E39BE333A0F}" destId="{32E18B4A-DAC4-4FC9-A615-ABCEEEBAFCC3}" srcOrd="0" destOrd="0" presId="urn:microsoft.com/office/officeart/2018/2/layout/IconCircleList"/>
    <dgm:cxn modelId="{2B0930AF-63F0-4E9F-9BCE-D3E616275405}" type="presParOf" srcId="{32E18B4A-DAC4-4FC9-A615-ABCEEEBAFCC3}" destId="{942A2C2F-0BA1-4293-98FA-5DB8A09E4DFD}" srcOrd="0" destOrd="0" presId="urn:microsoft.com/office/officeart/2018/2/layout/IconCircleList"/>
    <dgm:cxn modelId="{303DE2AA-1DE0-4881-8C6F-90FD4ED93E3D}" type="presParOf" srcId="{942A2C2F-0BA1-4293-98FA-5DB8A09E4DFD}" destId="{9958E942-1D63-4689-A854-25891F36601A}" srcOrd="0" destOrd="0" presId="urn:microsoft.com/office/officeart/2018/2/layout/IconCircleList"/>
    <dgm:cxn modelId="{39C5E1AF-B1C7-462B-AA85-9C9BFAAB8DDE}" type="presParOf" srcId="{942A2C2F-0BA1-4293-98FA-5DB8A09E4DFD}" destId="{BDA2F200-14FD-4EE8-BBE4-F2DB486EC824}" srcOrd="1" destOrd="0" presId="urn:microsoft.com/office/officeart/2018/2/layout/IconCircleList"/>
    <dgm:cxn modelId="{2CA19451-2CD8-473D-BE1A-0CBD8D849612}" type="presParOf" srcId="{942A2C2F-0BA1-4293-98FA-5DB8A09E4DFD}" destId="{3D676291-A473-4B28-9426-8CE674B9C9D2}" srcOrd="2" destOrd="0" presId="urn:microsoft.com/office/officeart/2018/2/layout/IconCircleList"/>
    <dgm:cxn modelId="{B4412886-ECA3-44A0-8A05-1CA872D5F26F}" type="presParOf" srcId="{942A2C2F-0BA1-4293-98FA-5DB8A09E4DFD}" destId="{91FFC411-9647-4037-8607-548595364279}" srcOrd="3" destOrd="0" presId="urn:microsoft.com/office/officeart/2018/2/layout/IconCircleList"/>
    <dgm:cxn modelId="{06D1BD65-4050-45C2-B3FE-9AF60E805352}" type="presParOf" srcId="{32E18B4A-DAC4-4FC9-A615-ABCEEEBAFCC3}" destId="{5EB1872A-4042-4F77-B7BB-8B6BD6F56033}" srcOrd="1" destOrd="0" presId="urn:microsoft.com/office/officeart/2018/2/layout/IconCircleList"/>
    <dgm:cxn modelId="{4725D075-B539-4E7F-BFEC-78FB01518D24}" type="presParOf" srcId="{32E18B4A-DAC4-4FC9-A615-ABCEEEBAFCC3}" destId="{912ACF0A-BE1D-411C-9ACC-9A642D29287E}" srcOrd="2" destOrd="0" presId="urn:microsoft.com/office/officeart/2018/2/layout/IconCircleList"/>
    <dgm:cxn modelId="{D1881632-3909-49D7-83F9-C322E84C8E43}" type="presParOf" srcId="{912ACF0A-BE1D-411C-9ACC-9A642D29287E}" destId="{6C9EE19B-2873-4EB7-BE85-68AD262AC9AA}" srcOrd="0" destOrd="0" presId="urn:microsoft.com/office/officeart/2018/2/layout/IconCircleList"/>
    <dgm:cxn modelId="{C4B1AF95-D3A4-46A7-A913-E9D7EDBBD53A}" type="presParOf" srcId="{912ACF0A-BE1D-411C-9ACC-9A642D29287E}" destId="{BE49AA05-7445-4AC9-A6A6-9E79F4FEDBCC}" srcOrd="1" destOrd="0" presId="urn:microsoft.com/office/officeart/2018/2/layout/IconCircleList"/>
    <dgm:cxn modelId="{162F86BD-433B-42FD-AF3F-63684CF0F41F}" type="presParOf" srcId="{912ACF0A-BE1D-411C-9ACC-9A642D29287E}" destId="{2D1FE0A6-B5D2-4ECC-BD21-211196A0A47A}" srcOrd="2" destOrd="0" presId="urn:microsoft.com/office/officeart/2018/2/layout/IconCircleList"/>
    <dgm:cxn modelId="{A4B5ACD3-8B20-4A6A-8C71-39797A6C1711}" type="presParOf" srcId="{912ACF0A-BE1D-411C-9ACC-9A642D29287E}" destId="{A4637E8B-6E40-48B0-A82E-6E67159211BA}" srcOrd="3" destOrd="0" presId="urn:microsoft.com/office/officeart/2018/2/layout/IconCircleList"/>
    <dgm:cxn modelId="{2989BEB2-6B69-4A9E-B832-DA53A6C7511C}" type="presParOf" srcId="{32E18B4A-DAC4-4FC9-A615-ABCEEEBAFCC3}" destId="{6E9AA06A-0E51-44A3-BB42-E725FBF4DF3D}" srcOrd="3" destOrd="0" presId="urn:microsoft.com/office/officeart/2018/2/layout/IconCircleList"/>
    <dgm:cxn modelId="{2EA27093-77A5-4C45-8227-B00226E600BB}" type="presParOf" srcId="{32E18B4A-DAC4-4FC9-A615-ABCEEEBAFCC3}" destId="{2A300910-743E-40B4-BA8D-FF3A2FB41A95}" srcOrd="4" destOrd="0" presId="urn:microsoft.com/office/officeart/2018/2/layout/IconCircleList"/>
    <dgm:cxn modelId="{C74A0C10-3259-4F27-86CB-631B5A6CDE59}" type="presParOf" srcId="{2A300910-743E-40B4-BA8D-FF3A2FB41A95}" destId="{9BE4A2EE-BE1F-4568-940C-22F2506BC61E}" srcOrd="0" destOrd="0" presId="urn:microsoft.com/office/officeart/2018/2/layout/IconCircleList"/>
    <dgm:cxn modelId="{5A443CA2-E66B-44FC-8B65-4454D39A1EC7}" type="presParOf" srcId="{2A300910-743E-40B4-BA8D-FF3A2FB41A95}" destId="{55905870-F0A1-4954-B812-395F466BAE9A}" srcOrd="1" destOrd="0" presId="urn:microsoft.com/office/officeart/2018/2/layout/IconCircleList"/>
    <dgm:cxn modelId="{B255707A-66B4-4EA6-A027-86A551A1CABA}" type="presParOf" srcId="{2A300910-743E-40B4-BA8D-FF3A2FB41A95}" destId="{0C812D1A-EC1B-4F7D-AD40-BBB29EE687CF}" srcOrd="2" destOrd="0" presId="urn:microsoft.com/office/officeart/2018/2/layout/IconCircleList"/>
    <dgm:cxn modelId="{407E9F86-E337-426D-A099-B3D6D5ECD4E1}" type="presParOf" srcId="{2A300910-743E-40B4-BA8D-FF3A2FB41A95}" destId="{85542AF2-9F9C-489D-9A6E-FE740FD34B84}" srcOrd="3" destOrd="0" presId="urn:microsoft.com/office/officeart/2018/2/layout/IconCircleList"/>
    <dgm:cxn modelId="{9B07D4D5-5F45-49AF-8D29-F90BC4887ADF}" type="presParOf" srcId="{32E18B4A-DAC4-4FC9-A615-ABCEEEBAFCC3}" destId="{144735AC-40AD-41F8-BEE4-7CF2B83A3A5E}" srcOrd="5" destOrd="0" presId="urn:microsoft.com/office/officeart/2018/2/layout/IconCircleList"/>
    <dgm:cxn modelId="{5B51F4AE-B866-4927-A103-B470CCABBE0F}" type="presParOf" srcId="{32E18B4A-DAC4-4FC9-A615-ABCEEEBAFCC3}" destId="{E24568D4-9660-4949-B337-428F6313C1F9}" srcOrd="6" destOrd="0" presId="urn:microsoft.com/office/officeart/2018/2/layout/IconCircleList"/>
    <dgm:cxn modelId="{F9F47384-BC2B-4F11-B2B2-C3A3B878087E}" type="presParOf" srcId="{E24568D4-9660-4949-B337-428F6313C1F9}" destId="{81E9D2B7-7388-441E-ADD9-A18BA9D58B45}" srcOrd="0" destOrd="0" presId="urn:microsoft.com/office/officeart/2018/2/layout/IconCircleList"/>
    <dgm:cxn modelId="{16AA116F-562E-4CD3-85A7-3DD18B70AA93}" type="presParOf" srcId="{E24568D4-9660-4949-B337-428F6313C1F9}" destId="{EB41B2A2-EEFE-48C8-980E-A8973A4D17B9}" srcOrd="1" destOrd="0" presId="urn:microsoft.com/office/officeart/2018/2/layout/IconCircleList"/>
    <dgm:cxn modelId="{8DEBACE7-7122-41DE-B50F-892410E042A3}" type="presParOf" srcId="{E24568D4-9660-4949-B337-428F6313C1F9}" destId="{8932AD69-A0DF-4863-9E76-D7D48E5DB710}" srcOrd="2" destOrd="0" presId="urn:microsoft.com/office/officeart/2018/2/layout/IconCircleList"/>
    <dgm:cxn modelId="{64627285-9A86-4AB5-921F-8720964F7E8A}" type="presParOf" srcId="{E24568D4-9660-4949-B337-428F6313C1F9}" destId="{79944A15-C8D6-4A85-943A-C811B312E812}" srcOrd="3" destOrd="0" presId="urn:microsoft.com/office/officeart/2018/2/layout/IconCircleList"/>
    <dgm:cxn modelId="{BA7C171A-2E6B-4D0D-B0AC-F2D840F35EC9}" type="presParOf" srcId="{32E18B4A-DAC4-4FC9-A615-ABCEEEBAFCC3}" destId="{4485B3F0-0C9D-4112-A036-67774039CE65}" srcOrd="7" destOrd="0" presId="urn:microsoft.com/office/officeart/2018/2/layout/IconCircleList"/>
    <dgm:cxn modelId="{CACD133F-9A74-4E1F-BE1A-30C22F378D7C}" type="presParOf" srcId="{32E18B4A-DAC4-4FC9-A615-ABCEEEBAFCC3}" destId="{C917E49F-AD4E-4BD5-9C0A-02641F86D837}" srcOrd="8" destOrd="0" presId="urn:microsoft.com/office/officeart/2018/2/layout/IconCircleList"/>
    <dgm:cxn modelId="{C28CD224-24E9-4D95-847B-9A7E9EE3D732}" type="presParOf" srcId="{C917E49F-AD4E-4BD5-9C0A-02641F86D837}" destId="{839BACE4-BCDE-4910-9B72-FA576853EE38}" srcOrd="0" destOrd="0" presId="urn:microsoft.com/office/officeart/2018/2/layout/IconCircleList"/>
    <dgm:cxn modelId="{0B3F11D2-2BBD-4CE4-B4E0-5B72A4F6E45F}" type="presParOf" srcId="{C917E49F-AD4E-4BD5-9C0A-02641F86D837}" destId="{DCED55F2-026A-425F-A9A0-3612E00F4285}" srcOrd="1" destOrd="0" presId="urn:microsoft.com/office/officeart/2018/2/layout/IconCircleList"/>
    <dgm:cxn modelId="{37DE6E7E-3103-489C-873F-B64C8F029730}" type="presParOf" srcId="{C917E49F-AD4E-4BD5-9C0A-02641F86D837}" destId="{37C68831-D903-4B91-96AA-6967E931FA45}" srcOrd="2" destOrd="0" presId="urn:microsoft.com/office/officeart/2018/2/layout/IconCircleList"/>
    <dgm:cxn modelId="{10401520-E6B5-42AD-B9B9-6E0FC62E839F}" type="presParOf" srcId="{C917E49F-AD4E-4BD5-9C0A-02641F86D837}" destId="{4FEE4353-830C-4422-9CCA-0DFFDCF9991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8E942-1D63-4689-A854-25891F36601A}">
      <dsp:nvSpPr>
        <dsp:cNvPr id="0" name=""/>
        <dsp:cNvSpPr/>
      </dsp:nvSpPr>
      <dsp:spPr>
        <a:xfrm>
          <a:off x="13074" y="532991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2F200-14FD-4EE8-BBE4-F2DB486EC824}">
      <dsp:nvSpPr>
        <dsp:cNvPr id="0" name=""/>
        <dsp:cNvSpPr/>
      </dsp:nvSpPr>
      <dsp:spPr>
        <a:xfrm>
          <a:off x="173490" y="693406"/>
          <a:ext cx="443052" cy="4430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FC411-9647-4037-8607-548595364279}">
      <dsp:nvSpPr>
        <dsp:cNvPr id="0" name=""/>
        <dsp:cNvSpPr/>
      </dsp:nvSpPr>
      <dsp:spPr>
        <a:xfrm>
          <a:off x="940647" y="532991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Discuss health risks of vaping, including addiction.</a:t>
          </a:r>
        </a:p>
      </dsp:txBody>
      <dsp:txXfrm>
        <a:off x="940647" y="532991"/>
        <a:ext cx="1800583" cy="763883"/>
      </dsp:txXfrm>
    </dsp:sp>
    <dsp:sp modelId="{6C9EE19B-2873-4EB7-BE85-68AD262AC9AA}">
      <dsp:nvSpPr>
        <dsp:cNvPr id="0" name=""/>
        <dsp:cNvSpPr/>
      </dsp:nvSpPr>
      <dsp:spPr>
        <a:xfrm>
          <a:off x="3054968" y="532991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9AA05-7445-4AC9-A6A6-9E79F4FEDBCC}">
      <dsp:nvSpPr>
        <dsp:cNvPr id="0" name=""/>
        <dsp:cNvSpPr/>
      </dsp:nvSpPr>
      <dsp:spPr>
        <a:xfrm>
          <a:off x="3215384" y="693406"/>
          <a:ext cx="443052" cy="4430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37E8B-6E40-48B0-A82E-6E67159211BA}">
      <dsp:nvSpPr>
        <dsp:cNvPr id="0" name=""/>
        <dsp:cNvSpPr/>
      </dsp:nvSpPr>
      <dsp:spPr>
        <a:xfrm>
          <a:off x="3923771" y="685401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Identify common ingredients in vapes and vape liquids, including nicotine.</a:t>
          </a:r>
        </a:p>
      </dsp:txBody>
      <dsp:txXfrm>
        <a:off x="3923771" y="685401"/>
        <a:ext cx="1800583" cy="763883"/>
      </dsp:txXfrm>
    </dsp:sp>
    <dsp:sp modelId="{9BE4A2EE-BE1F-4568-940C-22F2506BC61E}">
      <dsp:nvSpPr>
        <dsp:cNvPr id="0" name=""/>
        <dsp:cNvSpPr/>
      </dsp:nvSpPr>
      <dsp:spPr>
        <a:xfrm>
          <a:off x="13074" y="2161720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05870-F0A1-4954-B812-395F466BAE9A}">
      <dsp:nvSpPr>
        <dsp:cNvPr id="0" name=""/>
        <dsp:cNvSpPr/>
      </dsp:nvSpPr>
      <dsp:spPr>
        <a:xfrm>
          <a:off x="173490" y="2322135"/>
          <a:ext cx="443052" cy="4430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42AF2-9F9C-489D-9A6E-FE740FD34B84}">
      <dsp:nvSpPr>
        <dsp:cNvPr id="0" name=""/>
        <dsp:cNvSpPr/>
      </dsp:nvSpPr>
      <dsp:spPr>
        <a:xfrm>
          <a:off x="940647" y="2161720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Understand how companies use advertising to try to influence you to vape.</a:t>
          </a:r>
        </a:p>
      </dsp:txBody>
      <dsp:txXfrm>
        <a:off x="940647" y="2161720"/>
        <a:ext cx="1800583" cy="763883"/>
      </dsp:txXfrm>
    </dsp:sp>
    <dsp:sp modelId="{81E9D2B7-7388-441E-ADD9-A18BA9D58B45}">
      <dsp:nvSpPr>
        <dsp:cNvPr id="0" name=""/>
        <dsp:cNvSpPr/>
      </dsp:nvSpPr>
      <dsp:spPr>
        <a:xfrm>
          <a:off x="3054968" y="2161720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1B2A2-EEFE-48C8-980E-A8973A4D17B9}">
      <dsp:nvSpPr>
        <dsp:cNvPr id="0" name=""/>
        <dsp:cNvSpPr/>
      </dsp:nvSpPr>
      <dsp:spPr>
        <a:xfrm>
          <a:off x="3215384" y="2322135"/>
          <a:ext cx="443052" cy="4430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44A15-C8D6-4A85-943A-C811B312E812}">
      <dsp:nvSpPr>
        <dsp:cNvPr id="0" name=""/>
        <dsp:cNvSpPr/>
      </dsp:nvSpPr>
      <dsp:spPr>
        <a:xfrm>
          <a:off x="3982542" y="2161720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Recognize the risks of vaping marijuana.</a:t>
          </a:r>
        </a:p>
      </dsp:txBody>
      <dsp:txXfrm>
        <a:off x="3982542" y="2161720"/>
        <a:ext cx="1800583" cy="763883"/>
      </dsp:txXfrm>
    </dsp:sp>
    <dsp:sp modelId="{839BACE4-BCDE-4910-9B72-FA576853EE38}">
      <dsp:nvSpPr>
        <dsp:cNvPr id="0" name=""/>
        <dsp:cNvSpPr/>
      </dsp:nvSpPr>
      <dsp:spPr>
        <a:xfrm>
          <a:off x="13074" y="3790448"/>
          <a:ext cx="763883" cy="76388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D55F2-026A-425F-A9A0-3612E00F4285}">
      <dsp:nvSpPr>
        <dsp:cNvPr id="0" name=""/>
        <dsp:cNvSpPr/>
      </dsp:nvSpPr>
      <dsp:spPr>
        <a:xfrm>
          <a:off x="173490" y="3950864"/>
          <a:ext cx="443052" cy="4430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E4353-830C-4422-9CCA-0DFFDCF9991D}">
      <dsp:nvSpPr>
        <dsp:cNvPr id="0" name=""/>
        <dsp:cNvSpPr/>
      </dsp:nvSpPr>
      <dsp:spPr>
        <a:xfrm>
          <a:off x="940647" y="3790448"/>
          <a:ext cx="1800583" cy="76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Make an informed decision about vaping.</a:t>
          </a:r>
        </a:p>
      </dsp:txBody>
      <dsp:txXfrm>
        <a:off x="940647" y="3790448"/>
        <a:ext cx="1800583" cy="763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0.8182</cdr:x>
      <cdr:y>0.17143</cdr:y>
    </cdr:from>
    <cdr:to>
      <cdr:x>1</cdr:x>
      <cdr:y>0.46571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6DC3240-7C1F-44B3-BDDB-F4700CA7F321}"/>
            </a:ext>
          </a:extLst>
        </cdr:cNvPr>
        <cdr:cNvSpPr/>
      </cdr:nvSpPr>
      <cdr:spPr>
        <a:xfrm xmlns:a="http://schemas.openxmlformats.org/drawingml/2006/main">
          <a:off x="7045193" y="914400"/>
          <a:ext cx="1565407" cy="15696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86% of Teens </a:t>
          </a:r>
        </a:p>
        <a:p xmlns:a="http://schemas.openxmlformats.org/drawingml/2006/main">
          <a:pPr algn="ctr"/>
          <a:r>
            <a: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DO NOT VAPE</a:t>
          </a:r>
        </a:p>
      </cdr:txBody>
    </cdr:sp>
  </cdr:relSizeAnchor>
  <cdr:relSizeAnchor xmlns:cdr="http://schemas.openxmlformats.org/drawingml/2006/chartDrawing">
    <cdr:from>
      <cdr:x>0.85398</cdr:x>
      <cdr:y>0.44221</cdr:y>
    </cdr:from>
    <cdr:to>
      <cdr:x>0.89564</cdr:x>
      <cdr:y>0.50333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662CC015-5FA5-415D-9537-454CA29E5AE7}"/>
            </a:ext>
          </a:extLst>
        </cdr:cNvPr>
        <cdr:cNvCxnSpPr/>
      </cdr:nvCxnSpPr>
      <cdr:spPr>
        <a:xfrm xmlns:a="http://schemas.openxmlformats.org/drawingml/2006/main" flipH="1">
          <a:off x="7353300" y="2358765"/>
          <a:ext cx="358718" cy="3260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0BD5D-0F2B-42F0-969F-827970EFD03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4525C-2772-4CEF-A16F-A824F03D0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0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4D7400-D476-4ECA-81BC-20C2130D658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1FAAEB-5528-41ED-9FB3-BC21CDC1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 THE FOLLOWING SLIDES, SUGGESTED COMMENTS, AND DISCUSSION PROMPTS ARE PROVIDED IN BOLD TYPE.</a:t>
            </a:r>
          </a:p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</a:rPr>
              <a:t>Most slides contain a notes section with discussion questions or information for you to share with your students. There are 3 embedded videos.</a:t>
            </a:r>
          </a:p>
          <a:p>
            <a:pPr defTabSz="931774">
              <a:defRPr/>
            </a:pPr>
            <a:r>
              <a:rPr lang="en-US" dirty="0">
                <a:latin typeface="+mn-lt"/>
              </a:rPr>
              <a:t>The slides and instructional notes and are also available in PDF form found in the supplemental materials for this PowerPoint lesson. 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This vape prevention lesson, - </a:t>
            </a:r>
            <a:r>
              <a:rPr lang="en-US" b="1" dirty="0">
                <a:latin typeface="+mn-lt"/>
              </a:rPr>
              <a:t>Know the Risks: Vaping and Your Health - </a:t>
            </a:r>
            <a:r>
              <a:rPr lang="en-US" dirty="0">
                <a:latin typeface="+mn-lt"/>
              </a:rPr>
              <a:t>was developed by the Chippewa Valley Coalition for Youth and Families </a:t>
            </a:r>
          </a:p>
          <a:p>
            <a:r>
              <a:rPr lang="en-US" dirty="0">
                <a:latin typeface="+mn-lt"/>
              </a:rPr>
              <a:t>in partnership with ACCESS, Macomb County Office of Substance Abuse, CARE of Southeast Michigan, Macomb Family Services and the Macomb County Health Department.</a:t>
            </a:r>
          </a:p>
          <a:p>
            <a:r>
              <a:rPr lang="en-US" dirty="0">
                <a:latin typeface="+mn-lt"/>
              </a:rPr>
              <a:t>It was created in response to local, state and national data that shows a dramatic increase in recent years of youth use of vape products.</a:t>
            </a:r>
          </a:p>
          <a:p>
            <a:r>
              <a:rPr lang="en-US" dirty="0">
                <a:latin typeface="+mn-lt"/>
              </a:rPr>
              <a:t>This lesson was designed to be delivered in one class session. </a:t>
            </a:r>
          </a:p>
          <a:p>
            <a:endParaRPr lang="en-US" i="0" dirty="0">
              <a:latin typeface="+mn-lt"/>
            </a:endParaRPr>
          </a:p>
          <a:p>
            <a:r>
              <a:rPr lang="en-US" i="1" dirty="0">
                <a:latin typeface="+mn-lt"/>
              </a:rPr>
              <a:t>The lesson was piloted in Chippewa Valley Schools in Macomb County, Michigan. </a:t>
            </a:r>
          </a:p>
          <a:p>
            <a:r>
              <a:rPr lang="en-US" i="0" dirty="0">
                <a:latin typeface="+mn-lt"/>
              </a:rPr>
              <a:t>It was reviewed by Sara Orris, School Health Education/Homeless Consultant at the Macomb Intermediate School District and found compatible with the Michigan Model for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NOTE THAT VIDEO MAY ONLY PLAY WHEN PRESENTATION IS IN “SLIDE SHOW” MODE. PLEASE ALLOW SEVERAL SECONDS FOR VIDEO TO LOAD.</a:t>
            </a:r>
          </a:p>
          <a:p>
            <a:endParaRPr lang="en-US" b="1" dirty="0"/>
          </a:p>
          <a:p>
            <a:r>
              <a:rPr lang="en-US" b="0" dirty="0"/>
              <a:t>Video Link: https://www.youtube.com/watch?v=yH0nDpBwnwM</a:t>
            </a:r>
          </a:p>
          <a:p>
            <a:endParaRPr lang="en-US" b="1" dirty="0"/>
          </a:p>
          <a:p>
            <a:r>
              <a:rPr lang="en-US" b="1" dirty="0"/>
              <a:t>SUGGESTED COMMENT:</a:t>
            </a:r>
          </a:p>
          <a:p>
            <a:endParaRPr lang="en-US" b="0" i="0" dirty="0"/>
          </a:p>
          <a:p>
            <a:r>
              <a:rPr lang="en-US" b="0" i="0" dirty="0"/>
              <a:t>-Now we’ll see a short video about the chemicals found in vape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2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1" baseline="0" dirty="0"/>
          </a:p>
          <a:p>
            <a:r>
              <a:rPr lang="en-US" b="0" baseline="0" dirty="0"/>
              <a:t>-Vaping is still a relatively new phenomenon. The research is limited on the negative effects of vaping on the human body, and on youth specifically.</a:t>
            </a:r>
          </a:p>
          <a:p>
            <a:endParaRPr lang="en-US" b="0" baseline="0" dirty="0"/>
          </a:p>
          <a:p>
            <a:r>
              <a:rPr lang="en-US" b="0" baseline="0" dirty="0"/>
              <a:t>-We know that cigarettes pose serious health dangers because they have been used and researched for over 150 years.</a:t>
            </a:r>
          </a:p>
          <a:p>
            <a:r>
              <a:rPr lang="en-US" b="0" baseline="0" dirty="0"/>
              <a:t> For many years, smokers thought smoking was safe.</a:t>
            </a:r>
          </a:p>
          <a:p>
            <a:r>
              <a:rPr lang="en-US" b="0" baseline="0" dirty="0"/>
              <a:t>  </a:t>
            </a:r>
          </a:p>
          <a:p>
            <a:r>
              <a:rPr lang="en-US" b="0" dirty="0"/>
              <a:t>-Generations of cigarette smokers started smoking before we understood the risks and became lifetime tobacco users. </a:t>
            </a:r>
          </a:p>
          <a:p>
            <a:endParaRPr lang="en-US" b="0" dirty="0"/>
          </a:p>
          <a:p>
            <a:r>
              <a:rPr lang="en-US" b="0" dirty="0"/>
              <a:t>-People who vape may be exposing themselves to health risks that will not be discovered for many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1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0" i="0" dirty="0">
              <a:solidFill>
                <a:srgbClr val="373A41"/>
              </a:solidFill>
              <a:effectLst/>
              <a:latin typeface="Montserrat" panose="020F0502020204030204" pitchFamily="2" charset="0"/>
            </a:endParaRPr>
          </a:p>
          <a:p>
            <a:r>
              <a:rPr lang="en-US" b="0" i="0" dirty="0">
                <a:solidFill>
                  <a:srgbClr val="373A41"/>
                </a:solidFill>
                <a:effectLst/>
                <a:latin typeface="+mj-lt"/>
              </a:rPr>
              <a:t>-Addiction is a very strong urge to do something that is hard to control or stop. </a:t>
            </a:r>
          </a:p>
          <a:p>
            <a:r>
              <a:rPr lang="en-US" b="0" i="0" dirty="0">
                <a:solidFill>
                  <a:srgbClr val="373A41"/>
                </a:solidFill>
                <a:effectLst/>
                <a:latin typeface="+mj-lt"/>
              </a:rPr>
              <a:t>Even after the first or second use of vape products, you could become addicted to them.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SUGGESTED COMMENTS: </a:t>
            </a:r>
          </a:p>
          <a:p>
            <a:pPr defTabSz="931774">
              <a:defRPr/>
            </a:pPr>
            <a:endParaRPr lang="en-US" b="1" baseline="0" dirty="0"/>
          </a:p>
          <a:p>
            <a:pPr defTabSz="931774">
              <a:defRPr/>
            </a:pPr>
            <a:r>
              <a:rPr lang="en-US" b="0" baseline="0" dirty="0"/>
              <a:t>-Addiction is often called a “cycle”. The cycle starts when vaping causes the brain to receive nicotine. </a:t>
            </a:r>
          </a:p>
          <a:p>
            <a:pPr defTabSz="931774">
              <a:defRPr/>
            </a:pPr>
            <a:r>
              <a:rPr lang="en-US" b="0" baseline="0" dirty="0"/>
              <a:t>Nicotine can produce short-term positive feelings in the brain. Once these positive feelings wear off</a:t>
            </a:r>
            <a:r>
              <a:rPr lang="en-US" b="0" baseline="0"/>
              <a:t>, the </a:t>
            </a:r>
            <a:r>
              <a:rPr lang="en-US" b="0" baseline="0" dirty="0"/>
              <a:t>brain craves more </a:t>
            </a:r>
            <a:r>
              <a:rPr lang="en-US" b="0" baseline="0"/>
              <a:t>nicotine and </a:t>
            </a:r>
            <a:r>
              <a:rPr lang="en-US" b="0" baseline="0" dirty="0"/>
              <a:t>the cycle repeats</a:t>
            </a:r>
            <a:r>
              <a:rPr lang="en-US" b="0" baseline="0"/>
              <a:t>. </a:t>
            </a:r>
          </a:p>
          <a:p>
            <a:pPr defTabSz="931774">
              <a:defRPr/>
            </a:pPr>
            <a:r>
              <a:rPr lang="en-US" b="0" baseline="0" dirty="0"/>
              <a:t>Over time the brain will need more and more nicotine, causing greater addiction.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0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1" baseline="0" dirty="0"/>
          </a:p>
          <a:p>
            <a:r>
              <a:rPr lang="en-US" b="0" baseline="0" dirty="0"/>
              <a:t>-Vaping causes lung injury and respiratory problems. </a:t>
            </a:r>
          </a:p>
          <a:p>
            <a:endParaRPr lang="en-US" b="0" baseline="0" dirty="0"/>
          </a:p>
          <a:p>
            <a:r>
              <a:rPr lang="en-US" b="0" baseline="0" dirty="0"/>
              <a:t>-Symptoms can be mild and temporary, like coughing, or more serious, like wheezing, </a:t>
            </a:r>
          </a:p>
          <a:p>
            <a:r>
              <a:rPr lang="en-US" b="0" baseline="0" dirty="0"/>
              <a:t>and even life-threatening, leading to diseases like emphysema and pneumonia.</a:t>
            </a: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b="0" dirty="0"/>
              <a:t>-Research during the Covid-19 epidemic showed a connection between vaping and the likelihood of becoming sick with Covid-19. </a:t>
            </a:r>
          </a:p>
          <a:p>
            <a:endParaRPr lang="en-US" b="0" dirty="0"/>
          </a:p>
          <a:p>
            <a:r>
              <a:rPr lang="en-US" b="0" dirty="0"/>
              <a:t>-Not only does vaping harm the immune system, but sharing vapes socially means sharing more germs.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8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0" baseline="0" dirty="0"/>
          </a:p>
          <a:p>
            <a:pPr defTabSz="931774">
              <a:defRPr/>
            </a:pPr>
            <a:r>
              <a:rPr lang="en-US" b="0" baseline="0" dirty="0"/>
              <a:t>-Research has shown vaping damages cells in the gums and mouth, </a:t>
            </a:r>
            <a:r>
              <a:rPr lang="en-US" b="0" u="none" baseline="0" dirty="0">
                <a:solidFill>
                  <a:schemeClr val="tx1"/>
                </a:solidFill>
              </a:rPr>
              <a:t>leading to inflammation and gum disease.</a:t>
            </a:r>
          </a:p>
          <a:p>
            <a:pPr defTabSz="931774">
              <a:defRPr/>
            </a:pPr>
            <a:r>
              <a:rPr lang="en-US" b="0" u="none" baseline="0" dirty="0">
                <a:solidFill>
                  <a:schemeClr val="tx1"/>
                </a:solidFill>
              </a:rPr>
              <a:t>	</a:t>
            </a:r>
            <a:endParaRPr lang="en-US" b="0" baseline="0" dirty="0"/>
          </a:p>
          <a:p>
            <a:r>
              <a:rPr lang="en-US" b="0" baseline="0" dirty="0"/>
              <a:t>-Eating or drinking small amounts of vape liquid can be fatal or cause serious illness, especially to small children and pets.</a:t>
            </a:r>
          </a:p>
          <a:p>
            <a:r>
              <a:rPr lang="en-US" b="0" baseline="0" dirty="0"/>
              <a:t>Poison control centers receive thousands of calls each year for nicotine poisonings.</a:t>
            </a:r>
          </a:p>
          <a:p>
            <a:endParaRPr lang="en-US" b="1" baseline="0" dirty="0"/>
          </a:p>
          <a:p>
            <a:r>
              <a:rPr lang="en-US" b="0" baseline="0" dirty="0"/>
              <a:t>-Like cigarette smoke, second and third-hand aerosol contains harmful chemicals. </a:t>
            </a:r>
          </a:p>
          <a:p>
            <a:r>
              <a:rPr lang="en-US" b="0" baseline="0" dirty="0"/>
              <a:t>Third-hand smoke and aerosol are the chemicals left on surfaces like clothes, skin and walls after they come into contact with second-hand smoke or aerosol.</a:t>
            </a:r>
          </a:p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-The FDA has become aware that vape use increases the risk of seizures, especially among young people.</a:t>
            </a:r>
          </a:p>
          <a:p>
            <a:endParaRPr lang="en-US" b="0" baseline="0" dirty="0"/>
          </a:p>
          <a:p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en-US" b="1" dirty="0"/>
              <a:t>SUGGESTED COMMENTS: </a:t>
            </a:r>
          </a:p>
          <a:p>
            <a:pPr marL="0" lvl="1" defTabSz="931774">
              <a:defRPr/>
            </a:pPr>
            <a:endParaRPr lang="en-US" b="1" dirty="0"/>
          </a:p>
          <a:p>
            <a:pPr marL="0" lvl="1" defTabSz="931774">
              <a:defRPr/>
            </a:pPr>
            <a:r>
              <a:rPr lang="en-US" b="0" dirty="0"/>
              <a:t>-One of the parts of the body most impacted by vaping is the brain.</a:t>
            </a:r>
          </a:p>
          <a:p>
            <a:pPr marL="0" lvl="1" defTabSz="931774">
              <a:defRPr/>
            </a:pPr>
            <a:endParaRPr lang="en-US" b="1" dirty="0"/>
          </a:p>
          <a:p>
            <a:pPr marL="0" lvl="1" defTabSz="931774">
              <a:defRPr/>
            </a:pPr>
            <a:r>
              <a:rPr lang="en-US" b="1" dirty="0"/>
              <a:t>DISCUSSION</a:t>
            </a:r>
            <a:r>
              <a:rPr lang="en-US" b="1" baseline="0" dirty="0"/>
              <a:t> QUESTION: </a:t>
            </a:r>
          </a:p>
          <a:p>
            <a:pPr marL="0" lvl="1" defTabSz="931774">
              <a:defRPr/>
            </a:pPr>
            <a:endParaRPr lang="en-US" b="1" baseline="0" dirty="0"/>
          </a:p>
          <a:p>
            <a:pPr marL="0" lvl="1" defTabSz="931774">
              <a:defRPr/>
            </a:pPr>
            <a:r>
              <a:rPr lang="en-US" b="0" baseline="0" dirty="0">
                <a:latin typeface="+mj-lt"/>
              </a:rPr>
              <a:t>-How long do you think it takes before your brain is fully developed? </a:t>
            </a:r>
          </a:p>
          <a:p>
            <a:pPr marL="0" lvl="1" defTabSz="931774">
              <a:defRPr/>
            </a:pPr>
            <a:endParaRPr lang="en-US" b="0" baseline="0" dirty="0">
              <a:latin typeface="+mj-lt"/>
            </a:endParaRPr>
          </a:p>
          <a:p>
            <a:pPr marL="0" lvl="1" defTabSz="931774">
              <a:defRPr/>
            </a:pPr>
            <a:r>
              <a:rPr lang="en-US" altLang="en-US" b="0" baseline="0" dirty="0">
                <a:latin typeface="+mj-lt"/>
                <a:cs typeface="Microsoft Sans Serif" pitchFamily="34" charset="0"/>
              </a:rPr>
              <a:t>	</a:t>
            </a:r>
            <a:endParaRPr lang="en-US" b="0" baseline="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77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SUGGESTED COMMENTS: </a:t>
            </a:r>
            <a:endParaRPr lang="en-US" b="0" u="sng" baseline="0" dirty="0">
              <a:latin typeface="+mj-lt"/>
            </a:endParaRPr>
          </a:p>
          <a:p>
            <a:pPr marL="0" lvl="1" defTabSz="931774">
              <a:defRPr/>
            </a:pPr>
            <a:endParaRPr lang="en-US" b="0" u="sng" baseline="0" dirty="0">
              <a:latin typeface="+mj-lt"/>
            </a:endParaRPr>
          </a:p>
          <a:p>
            <a:pPr marL="0" lvl="1" defTabSz="931774">
              <a:defRPr/>
            </a:pPr>
            <a:r>
              <a:rPr lang="en-US" b="0" u="sng" baseline="0" dirty="0">
                <a:latin typeface="+mj-lt"/>
              </a:rPr>
              <a:t>ANSWER: </a:t>
            </a:r>
          </a:p>
          <a:p>
            <a:pPr marL="0" lvl="1" defTabSz="931774">
              <a:defRPr/>
            </a:pPr>
            <a:r>
              <a:rPr lang="en-US" b="0" baseline="0" dirty="0">
                <a:latin typeface="+mj-lt"/>
              </a:rPr>
              <a:t>-Research tells us that your brain continues to develop until you are 25 or older. </a:t>
            </a:r>
          </a:p>
          <a:p>
            <a:pPr marL="0" lvl="1" defTabSz="931774">
              <a:defRPr/>
            </a:pPr>
            <a:endParaRPr lang="en-US" b="0" baseline="0" dirty="0">
              <a:latin typeface="+mj-lt"/>
            </a:endParaRPr>
          </a:p>
          <a:p>
            <a:pPr marL="0" lvl="1" defTabSz="931774">
              <a:defRPr/>
            </a:pPr>
            <a:r>
              <a:rPr lang="en-US" b="0" baseline="0" dirty="0">
                <a:latin typeface="+mj-lt"/>
              </a:rPr>
              <a:t>-People under 25 have an increased risk of become addicted to nicotine and other substances, although people of any age can become addicted.</a:t>
            </a:r>
          </a:p>
          <a:p>
            <a:pPr marL="0" lvl="1" defTabSz="931774">
              <a:defRPr/>
            </a:pPr>
            <a:r>
              <a:rPr lang="en-US" altLang="en-US" b="0" baseline="0" dirty="0">
                <a:latin typeface="+mj-lt"/>
                <a:cs typeface="Microsoft Sans Serif" pitchFamily="34" charset="0"/>
              </a:rPr>
              <a:t>This is because the prefrontal cortex – a part of the brain that is not fully formed in teens – plays an important role in the process of addiction.</a:t>
            </a:r>
          </a:p>
          <a:p>
            <a:pPr marL="0" lvl="1" defTabSz="931774">
              <a:defRPr/>
            </a:pPr>
            <a:endParaRPr lang="en-US" altLang="en-US" b="0" baseline="0" dirty="0">
              <a:latin typeface="+mj-lt"/>
              <a:cs typeface="Microsoft Sans Serif" pitchFamily="34" charset="0"/>
            </a:endParaRPr>
          </a:p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>
                <a:latin typeface="+mj-lt"/>
              </a:rPr>
              <a:t>-Being addicted to nicotine can make it easier for the brain to become addicted to other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1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97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3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6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NOTE THAT VIDEO MAY ONLY PLAY WHEN PRESENTATION IS IN “SLIDE SHOW” MODE. PLEASE ALLOW SEVERAL SECONDS FOR VIDEO TO LOAD.</a:t>
            </a:r>
          </a:p>
          <a:p>
            <a:endParaRPr lang="en-US" b="1" dirty="0"/>
          </a:p>
          <a:p>
            <a:r>
              <a:rPr lang="en-US" b="0" dirty="0"/>
              <a:t>Video Link: https://www.youtube.com/watch?v=8wv3n1bmGug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SUGGESTED COMMENT:</a:t>
            </a:r>
          </a:p>
          <a:p>
            <a:endParaRPr lang="en-US" b="1" dirty="0"/>
          </a:p>
          <a:p>
            <a:r>
              <a:rPr lang="en-US" b="0" i="0" dirty="0"/>
              <a:t>-Now we’ll see a short video about how vaping nicotine can negatively affect our mental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4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1" baseline="0" dirty="0"/>
          </a:p>
          <a:p>
            <a:r>
              <a:rPr lang="en-US" b="0" baseline="0" dirty="0"/>
              <a:t>-Marijuana is getting stronger.  Marijuana plants have been bred to contain more THC, the chemical that causes addiction in marijuana.</a:t>
            </a:r>
          </a:p>
          <a:p>
            <a:endParaRPr lang="en-US" b="0" baseline="0" dirty="0"/>
          </a:p>
          <a:p>
            <a:r>
              <a:rPr lang="en-US" b="0" baseline="0" dirty="0"/>
              <a:t>-Certain vape devices are also used to smoke marijuana.  </a:t>
            </a:r>
          </a:p>
          <a:p>
            <a:endParaRPr lang="en-US" b="1" baseline="0" dirty="0"/>
          </a:p>
          <a:p>
            <a:r>
              <a:rPr lang="en-US" b="0" baseline="0" dirty="0"/>
              <a:t>-Many people mistakenly think that THC in marijuana is not addictive. However, approximately 1 out of 6 marijuana users become addicted.</a:t>
            </a:r>
          </a:p>
          <a:p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92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b="0" baseline="0" dirty="0"/>
              <a:t>-High THC levels results in increased side effects and much greater possibility of addiction.  </a:t>
            </a:r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1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dirty="0"/>
              <a:t>-Used vape devices are presenting an environmental hazard.</a:t>
            </a:r>
          </a:p>
          <a:p>
            <a:endParaRPr lang="en-US" dirty="0"/>
          </a:p>
          <a:p>
            <a:r>
              <a:rPr lang="en-US" dirty="0"/>
              <a:t>-Vapes are often littered directly onto the ground or into bodies of water. </a:t>
            </a:r>
          </a:p>
          <a:p>
            <a:endParaRPr lang="en-US" dirty="0"/>
          </a:p>
          <a:p>
            <a:r>
              <a:rPr lang="en-US" dirty="0"/>
              <a:t>-Even vapes that are thrown in the trash or recycling are very damaging to the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06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b="0" dirty="0"/>
              <a:t>-Vape manufacturers want to sell their products and make money but are doing nothing to reduce the environmental impact of vape waste.</a:t>
            </a:r>
          </a:p>
          <a:p>
            <a:endParaRPr lang="en-US" b="0" dirty="0"/>
          </a:p>
          <a:p>
            <a:r>
              <a:rPr lang="en-US" b="0" dirty="0"/>
              <a:t>-Disposable vapes are one-time-use products that are now very popular, further adding to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52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-Vape manufacturers are using flavors that appeal to children and teens. The bright, colorful labels of some vape products are designed to look like candy packaging.</a:t>
            </a:r>
            <a:endParaRPr lang="en-US" b="0" dirty="0"/>
          </a:p>
          <a:p>
            <a:endParaRPr lang="en-US" b="0" baseline="0" dirty="0"/>
          </a:p>
          <a:p>
            <a:r>
              <a:rPr lang="en-US" b="0" baseline="0" dirty="0"/>
              <a:t>-Public health officials are concerned that vape manufacturers are purposely targeting younger customers in order to keep their business for a very long time.</a:t>
            </a:r>
          </a:p>
          <a:p>
            <a:r>
              <a:rPr lang="en-US" b="0" dirty="0"/>
              <a:t>(Campaign</a:t>
            </a:r>
            <a:r>
              <a:rPr lang="en-US" b="0" baseline="0" dirty="0"/>
              <a:t> for Tobacco Free Kids)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0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COMMENT: </a:t>
            </a:r>
          </a:p>
          <a:p>
            <a:endParaRPr lang="en-US" b="1" baseline="0" dirty="0"/>
          </a:p>
          <a:p>
            <a:r>
              <a:rPr lang="en-US" b="0" baseline="0" dirty="0"/>
              <a:t>-Just like cigarette companies, vape companies use models to promote their products. </a:t>
            </a:r>
          </a:p>
          <a:p>
            <a:endParaRPr lang="en-US" b="0" baseline="0" dirty="0"/>
          </a:p>
          <a:p>
            <a:r>
              <a:rPr lang="en-US" b="0" baseline="0" dirty="0"/>
              <a:t>-By using models in their advertising, vape companies try to make their products seem more popular, attractive or sophisticated.</a:t>
            </a:r>
          </a:p>
          <a:p>
            <a:endParaRPr lang="en-US" b="0" baseline="0" dirty="0"/>
          </a:p>
          <a:p>
            <a:r>
              <a:rPr lang="en-US" b="0" baseline="0" dirty="0"/>
              <a:t>-Sports and fitness images are used to make vaping seem like part of a healthy lifestyle.</a:t>
            </a:r>
          </a:p>
          <a:p>
            <a:endParaRPr lang="en-US" b="0" baseline="0" dirty="0"/>
          </a:p>
          <a:p>
            <a:r>
              <a:rPr lang="en-US" b="0" baseline="0" dirty="0"/>
              <a:t>-Some vape companies promote their products on social media and offer contests that appeal to young people.</a:t>
            </a:r>
          </a:p>
          <a:p>
            <a:endParaRPr lang="en-US" b="0" baseline="0" dirty="0"/>
          </a:p>
          <a:p>
            <a:r>
              <a:rPr lang="en-US" b="0" baseline="0" dirty="0"/>
              <a:t>-This is a time in your life when, very appropriately, you want to be independent. However, addiction will prevent you from making independent decisions.</a:t>
            </a:r>
          </a:p>
          <a:p>
            <a:endParaRPr lang="en-US" b="0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DISCUSSION QUESTION: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-Now that you know all this, why do you think companies make these products?</a:t>
            </a:r>
            <a:endParaRPr lang="en-US" b="0" baseline="0" dirty="0"/>
          </a:p>
          <a:p>
            <a:endParaRPr lang="en-US" b="0" i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1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NOTE THAT VIDEO MAY ONLY PLAY WHEN PRESENTATION IS IN “SLIDE SHOW” MODE. PLEASE ALLOW SEVERAL SECONDS FOR VIDEO TO LOAD.</a:t>
            </a:r>
          </a:p>
          <a:p>
            <a:endParaRPr lang="en-US" b="1" dirty="0"/>
          </a:p>
          <a:p>
            <a:r>
              <a:rPr lang="en-US" b="0" dirty="0"/>
              <a:t>Video Link: https://youtu.be/U4ZfGTKnPJY</a:t>
            </a:r>
          </a:p>
          <a:p>
            <a:endParaRPr lang="en-US" b="1" dirty="0"/>
          </a:p>
          <a:p>
            <a:r>
              <a:rPr lang="en-US" b="1" dirty="0"/>
              <a:t>SUGGESTED COMMENT: </a:t>
            </a:r>
          </a:p>
          <a:p>
            <a:endParaRPr lang="en-US" b="0" dirty="0"/>
          </a:p>
          <a:p>
            <a:r>
              <a:rPr lang="en-US" b="0" dirty="0"/>
              <a:t>-This video will review some of the things we’ve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3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</a:t>
            </a:r>
            <a:r>
              <a:rPr lang="en-US" b="1" dirty="0"/>
              <a:t>:</a:t>
            </a:r>
          </a:p>
          <a:p>
            <a:r>
              <a:rPr lang="en-US" b="0" dirty="0"/>
              <a:t>-As</a:t>
            </a:r>
            <a:r>
              <a:rPr lang="en-US" b="0" baseline="0" dirty="0"/>
              <a:t> of August 8</a:t>
            </a:r>
            <a:r>
              <a:rPr lang="en-US" b="0" baseline="30000" dirty="0"/>
              <a:t>th</a:t>
            </a:r>
            <a:r>
              <a:rPr lang="en-US" b="0" baseline="0" dirty="0"/>
              <a:t>, 2016, the Food and Drug Administration (FDA), part of the U.S. government, regulates vape products as tobacco products. </a:t>
            </a:r>
          </a:p>
          <a:p>
            <a:r>
              <a:rPr lang="en-US" b="0" baseline="0" dirty="0"/>
              <a:t>This means that the rules for selling vape products are the same as those for selling smokeless tobacco, cigarettes and cigars.</a:t>
            </a:r>
          </a:p>
          <a:p>
            <a:endParaRPr lang="en-US" b="0" baseline="0" dirty="0"/>
          </a:p>
          <a:p>
            <a:r>
              <a:rPr lang="en-US" b="0" baseline="0" dirty="0"/>
              <a:t>These rules include the following:</a:t>
            </a:r>
          </a:p>
          <a:p>
            <a:r>
              <a:rPr lang="en-US" b="0" baseline="0" dirty="0"/>
              <a:t>-It is illegal for anyone under 21 years old to purchase vape products (including vape liquid refills, batteries or tanks).</a:t>
            </a:r>
          </a:p>
          <a:p>
            <a:r>
              <a:rPr lang="en-US" b="0" baseline="0" dirty="0"/>
              <a:t>-Vape product packages must include health warning labels, like cigarettes.</a:t>
            </a:r>
          </a:p>
          <a:p>
            <a:r>
              <a:rPr lang="en-US" b="0" baseline="0" dirty="0"/>
              <a:t>-Stores cannot provide free samples of vape products.</a:t>
            </a:r>
          </a:p>
          <a:p>
            <a:r>
              <a:rPr lang="en-US" b="0" u="none" baseline="0" dirty="0"/>
              <a:t>-</a:t>
            </a:r>
            <a:r>
              <a:rPr lang="en-US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requirement that the ingredient list be included on the label</a:t>
            </a:r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u="none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sz="1200" b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  <a:r>
              <a:rPr lang="en-US" sz="1200" b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December of 2019, a federal law was signed raising the age to purchase tobacco products from 18 to 21, including cigarettes and vape devices.</a:t>
            </a:r>
            <a:endParaRPr lang="en-US" b="1" u="none" strike="noStrike" baseline="0" dirty="0"/>
          </a:p>
          <a:p>
            <a:r>
              <a:rPr lang="en-US" b="0" u="none" baseline="0" dirty="0"/>
              <a:t>The state of Michigan revised Michigan’s tobacco law to be in line with federal law</a:t>
            </a:r>
            <a:r>
              <a:rPr lang="en-US" b="0" i="0" u="none" baseline="0" dirty="0"/>
              <a:t> in July of 2022.  (fda.gov)</a:t>
            </a:r>
            <a:endParaRPr lang="en-US" b="1" u="none" baseline="0" dirty="0"/>
          </a:p>
          <a:p>
            <a:endParaRPr lang="en-US" b="1" u="none" baseline="0" dirty="0"/>
          </a:p>
          <a:p>
            <a:r>
              <a:rPr lang="en-US" b="1" u="none" baseline="0" dirty="0"/>
              <a:t>Suggested Question: </a:t>
            </a:r>
            <a:r>
              <a:rPr lang="en-US" b="0" u="none" baseline="0" dirty="0"/>
              <a:t>Why would lawmakers change the tobacco purchase age to 21?</a:t>
            </a:r>
          </a:p>
          <a:p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1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SUGGESTED</a:t>
            </a:r>
            <a:r>
              <a:rPr lang="en-US" b="1" baseline="0" dirty="0"/>
              <a:t> COMMENTS:</a:t>
            </a:r>
            <a:endParaRPr lang="en-US" b="1" dirty="0"/>
          </a:p>
          <a:p>
            <a:pPr defTabSz="931774">
              <a:defRPr/>
            </a:pPr>
            <a:endParaRPr lang="en-US" b="1" baseline="0" dirty="0"/>
          </a:p>
          <a:p>
            <a:pPr defTabSz="931774">
              <a:defRPr/>
            </a:pPr>
            <a:r>
              <a:rPr lang="en-US" b="0" baseline="0" dirty="0"/>
              <a:t>-If you are worried that you or a friend is addicted to nicotine or any other substance, talk to your Student Assistance Specialist, counselor or social worker. </a:t>
            </a:r>
          </a:p>
          <a:p>
            <a:pPr defTabSz="931774">
              <a:defRPr/>
            </a:pPr>
            <a:r>
              <a:rPr lang="en-US" b="0" baseline="0" dirty="0"/>
              <a:t>He/she can help connect you with appropriate resources.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-My Life, My Quit is available for free to teens age 13-17. Teens receive five phone or text sessions with a trained counselor.</a:t>
            </a:r>
          </a:p>
          <a:p>
            <a:endParaRPr lang="en-US" b="0" dirty="0"/>
          </a:p>
          <a:p>
            <a:r>
              <a:rPr lang="en-US" b="0" dirty="0"/>
              <a:t>-The Michigan</a:t>
            </a:r>
            <a:r>
              <a:rPr lang="en-US" b="0" baseline="0" dirty="0"/>
              <a:t> Quitline (1-800-QUIT-NOW) offers four free sessions with a trained tobacco cessation counselor over the phone.</a:t>
            </a:r>
          </a:p>
          <a:p>
            <a:r>
              <a:rPr lang="en-US" b="0" baseline="0" dirty="0"/>
              <a:t>Any Michigan resident 18 or older is eligible for the service.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0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If</a:t>
            </a:r>
            <a:r>
              <a:rPr lang="en-US" b="1" u="sng" baseline="0" dirty="0"/>
              <a:t> you click on the citations on this slide, you will be able access the websites for more information.</a:t>
            </a:r>
            <a:endParaRPr lang="en-US" b="1" u="sng" dirty="0"/>
          </a:p>
          <a:p>
            <a:endParaRPr lang="en-US" b="1" dirty="0"/>
          </a:p>
          <a:p>
            <a:r>
              <a:rPr lang="en-US" b="1" dirty="0"/>
              <a:t>SUGGESTED</a:t>
            </a:r>
            <a:r>
              <a:rPr lang="en-US" b="1" baseline="0" dirty="0"/>
              <a:t> COMMENT:</a:t>
            </a:r>
          </a:p>
          <a:p>
            <a:endParaRPr lang="en-US" b="1" dirty="0"/>
          </a:p>
          <a:p>
            <a:r>
              <a:rPr lang="en-US" b="0" dirty="0"/>
              <a:t>-There</a:t>
            </a:r>
            <a:r>
              <a:rPr lang="en-US" b="0" baseline="0" dirty="0"/>
              <a:t> is a lot of information available about vaping.  Some is accurate, some is not.</a:t>
            </a:r>
          </a:p>
          <a:p>
            <a:endParaRPr lang="en-US" b="0" baseline="0" dirty="0"/>
          </a:p>
          <a:p>
            <a:r>
              <a:rPr lang="en-US" b="0" baseline="0" dirty="0"/>
              <a:t>-If you would like to learn more about vaping, it is worth doing some research. </a:t>
            </a:r>
          </a:p>
          <a:p>
            <a:endParaRPr lang="en-US" b="0" baseline="0" dirty="0"/>
          </a:p>
          <a:p>
            <a:r>
              <a:rPr lang="en-US" b="0" baseline="0" dirty="0"/>
              <a:t>-The organizations listed are actively involved in research about vaping and their potential impact on health and wellness.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-When we look at this slide, it is important to remember, </a:t>
            </a:r>
            <a:r>
              <a:rPr lang="en-US" b="0" u="sng" baseline="0" dirty="0"/>
              <a:t>If you are NOT</a:t>
            </a:r>
            <a:r>
              <a:rPr lang="en-US" b="0" i="0" u="sng" baseline="0" dirty="0"/>
              <a:t> vaping, you are in the MAJORITY</a:t>
            </a:r>
            <a:r>
              <a:rPr lang="en-US" b="0" i="0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baseline="0" dirty="0"/>
          </a:p>
          <a:p>
            <a:r>
              <a:rPr lang="en-US" b="0" baseline="0" dirty="0"/>
              <a:t>-In 2022, the most recent data, 14.1% of teens in the United States were current vape users. </a:t>
            </a:r>
          </a:p>
          <a:p>
            <a:r>
              <a:rPr lang="en-US" b="0" baseline="0" dirty="0"/>
              <a:t>That means that even though vaping is more common among teens than other tobacco products, </a:t>
            </a:r>
            <a:r>
              <a:rPr lang="en-US" b="0" u="sng" baseline="0" dirty="0"/>
              <a:t>86</a:t>
            </a:r>
            <a:r>
              <a:rPr lang="en-US" sz="1200" b="0" u="sng" baseline="0" dirty="0">
                <a:effectLst/>
              </a:rPr>
              <a:t>% DO NOT VAPE</a:t>
            </a:r>
            <a:r>
              <a:rPr lang="en-US" b="0" baseline="0" dirty="0"/>
              <a:t>. </a:t>
            </a:r>
          </a:p>
          <a:p>
            <a:endParaRPr lang="en-US" b="0" dirty="0"/>
          </a:p>
          <a:p>
            <a:r>
              <a:rPr lang="en-US" b="0" dirty="0"/>
              <a:t>-The Centers for Disease Control and Prevention (CDC) conducts a nationwide study of youth tobacco use every year. </a:t>
            </a:r>
          </a:p>
          <a:p>
            <a:r>
              <a:rPr lang="en-US" b="0" dirty="0"/>
              <a:t>Vapes are now the most widely</a:t>
            </a:r>
            <a:r>
              <a:rPr lang="en-US" b="0" baseline="0" dirty="0"/>
              <a:t> used tobacco products among teens. </a:t>
            </a:r>
          </a:p>
          <a:p>
            <a:endParaRPr lang="en-US" b="0" baseline="0" dirty="0"/>
          </a:p>
          <a:p>
            <a:r>
              <a:rPr lang="en-US" b="0" baseline="0" dirty="0"/>
              <a:t>-It is important for young people to understand what vapes are and why they are dangerous.</a:t>
            </a:r>
          </a:p>
          <a:p>
            <a:endParaRPr lang="en-US" b="0" baseline="0" dirty="0"/>
          </a:p>
          <a:p>
            <a:endParaRPr lang="en-US" b="0" baseline="0" dirty="0"/>
          </a:p>
          <a:p>
            <a:endParaRPr lang="en-US" b="0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5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</a:t>
            </a:r>
            <a:r>
              <a:rPr lang="en-US" b="1" baseline="0" dirty="0"/>
              <a:t> COMMENTS:</a:t>
            </a:r>
            <a:endParaRPr lang="en-US" altLang="en-US" b="1" dirty="0">
              <a:latin typeface="Times New Roman" pitchFamily="18" charset="0"/>
            </a:endParaRPr>
          </a:p>
          <a:p>
            <a:endParaRPr lang="en-US" altLang="en-US" b="0" dirty="0">
              <a:latin typeface="+mj-lt"/>
            </a:endParaRPr>
          </a:p>
          <a:p>
            <a:r>
              <a:rPr lang="en-US" altLang="en-US" b="0" dirty="0">
                <a:latin typeface="+mj-lt"/>
              </a:rPr>
              <a:t>-Vape devices</a:t>
            </a:r>
            <a:r>
              <a:rPr lang="en-US" altLang="en-US" b="0" baseline="0" dirty="0">
                <a:latin typeface="+mj-lt"/>
              </a:rPr>
              <a:t> come in many shapes and sizes, but they generally have the same parts. </a:t>
            </a:r>
          </a:p>
          <a:p>
            <a:endParaRPr lang="en-US" altLang="en-US" b="0" baseline="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SUGGESTED COMMENTS:</a:t>
            </a:r>
          </a:p>
          <a:p>
            <a:endParaRPr lang="en-US" b="0" dirty="0"/>
          </a:p>
          <a:p>
            <a:r>
              <a:rPr lang="en-US" b="0" dirty="0"/>
              <a:t>-Many people think that a vape produces “vapor”. It is actually a mix of chemicals called an “aerosol” that is produced by heating the vape device and liquid inside.</a:t>
            </a:r>
          </a:p>
          <a:p>
            <a:r>
              <a:rPr lang="en-US" b="0" dirty="0"/>
              <a:t>Aerosol from vape includes particles of nicotine, propylene glycol, flavors, and other chemicals.</a:t>
            </a:r>
          </a:p>
          <a:p>
            <a:endParaRPr lang="en-US" b="0" dirty="0"/>
          </a:p>
          <a:p>
            <a:r>
              <a:rPr lang="en-US" b="0" dirty="0"/>
              <a:t>-Breathing in “second-hand” aerosol exposes others to chemicals and heavy metals.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DISCUSSION QUESTION: What Do You Think is in the Liquid Inside of a Vape?</a:t>
            </a:r>
          </a:p>
          <a:p>
            <a:endParaRPr lang="en-US" b="1" dirty="0"/>
          </a:p>
          <a:p>
            <a:r>
              <a:rPr lang="en-US" b="0" baseline="0" dirty="0"/>
              <a:t>-Write student responses on board.</a:t>
            </a:r>
            <a:endParaRPr lang="en-US" b="0" dirty="0"/>
          </a:p>
          <a:p>
            <a:endParaRPr lang="en-US" b="1" dirty="0"/>
          </a:p>
          <a:p>
            <a:r>
              <a:rPr lang="en-US" b="0" dirty="0"/>
              <a:t>-The content of vape liquids will be listed on the next two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FAAEB-5528-41ED-9FB3-BC21CDC189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62377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3028264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94151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960038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B453926F-06BD-4587-B277-85386AF585AE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>
                <a:latin typeface="+mj-lt"/>
              </a:rPr>
              <a:t>SUGGESTED</a:t>
            </a:r>
            <a:r>
              <a:rPr lang="en-US" b="1" baseline="0" dirty="0">
                <a:latin typeface="+mj-lt"/>
              </a:rPr>
              <a:t> COMMENTS:</a:t>
            </a:r>
          </a:p>
          <a:p>
            <a:endParaRPr lang="en-US" b="1" baseline="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0" dirty="0">
                <a:latin typeface="+mj-lt"/>
              </a:rPr>
              <a:t>-Nicotine is </a:t>
            </a:r>
            <a:r>
              <a:rPr lang="en-US" altLang="en-US" b="0" baseline="0" dirty="0">
                <a:latin typeface="+mj-lt"/>
              </a:rPr>
              <a:t>the addictive chemical found in cigarettes. It </a:t>
            </a:r>
            <a:r>
              <a:rPr lang="en-US" altLang="en-US" b="0" dirty="0">
                <a:latin typeface="+mj-lt"/>
              </a:rPr>
              <a:t>c</a:t>
            </a:r>
            <a:r>
              <a:rPr lang="en-US" altLang="en-US" b="0" baseline="0" dirty="0">
                <a:latin typeface="+mj-lt"/>
              </a:rPr>
              <a:t>an also be found in almost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0" baseline="0" dirty="0">
                <a:latin typeface="+mj-lt"/>
              </a:rPr>
              <a:t>every vape product and vape liquid, even some products claiming to be “nicotine-free”.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b="0" u="sng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-Nicotine is one of the most addictive drugs in existence.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200" b="0" u="sng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-We’ll discuss addiction in more detail later in the presentation.</a:t>
            </a: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endParaRPr lang="en-US" altLang="en-US" b="1" baseline="0" dirty="0">
              <a:latin typeface="+mj-lt"/>
            </a:endParaRPr>
          </a:p>
          <a:p>
            <a:endParaRPr lang="en-US" altLang="en-US" b="1" baseline="0" dirty="0">
              <a:latin typeface="Times New Roman" pitchFamily="18" charset="0"/>
            </a:endParaRPr>
          </a:p>
          <a:p>
            <a:endParaRPr lang="en-US" altLang="en-US" baseline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5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62377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3028264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94151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960038" indent="-232943" defTabSz="46588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B453926F-06BD-4587-B277-85386AF585AE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dirty="0">
                <a:latin typeface="+mn-lt"/>
              </a:rPr>
              <a:t>SUGGESTED</a:t>
            </a:r>
            <a:r>
              <a:rPr lang="en-US" b="1" baseline="0" dirty="0">
                <a:latin typeface="+mn-lt"/>
              </a:rPr>
              <a:t> COMMENTS :</a:t>
            </a:r>
          </a:p>
          <a:p>
            <a:endParaRPr lang="en-US" altLang="en-US" b="1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-Vape companies have to submit their ingredient list to the FDA, but they do not</a:t>
            </a: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have to list ingredients on their labels.</a:t>
            </a:r>
          </a:p>
          <a:p>
            <a:endParaRPr lang="en-US" altLang="en-US" b="0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-Even flavorings that are safe to eat, like vanilla, can be dangerous to your lungs</a:t>
            </a: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when inhaled.</a:t>
            </a:r>
          </a:p>
          <a:p>
            <a:pPr marL="171450" indent="-171450">
              <a:buFontTx/>
              <a:buChar char="-"/>
            </a:pPr>
            <a:endParaRPr lang="en-US" altLang="en-US" b="0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-A flavoring chemical called diacetyl that has been used in vape liquids causes</a:t>
            </a: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the permanent lung disease, “popcorn lung”.</a:t>
            </a:r>
          </a:p>
          <a:p>
            <a:endParaRPr lang="en-US" altLang="en-US" b="0" baseline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en-US" altLang="en-US" b="0" dirty="0">
                <a:latin typeface="+mn-lt"/>
              </a:rPr>
              <a:t>-Many</a:t>
            </a:r>
            <a:r>
              <a:rPr lang="en-US" altLang="en-US" b="0" baseline="0" dirty="0">
                <a:latin typeface="+mn-lt"/>
              </a:rPr>
              <a:t> of the harmful chemicals in cigarette smoke are the result of a</a:t>
            </a:r>
          </a:p>
          <a:p>
            <a:pPr marL="0" indent="0">
              <a:buFontTx/>
              <a:buNone/>
            </a:pPr>
            <a:r>
              <a:rPr lang="en-US" altLang="en-US" b="0" baseline="0" dirty="0">
                <a:latin typeface="+mn-lt"/>
              </a:rPr>
              <a:t>chemical reaction that results from burning tobacco.</a:t>
            </a:r>
          </a:p>
          <a:p>
            <a:r>
              <a:rPr lang="en-US" altLang="en-US" b="0" baseline="0" dirty="0">
                <a:latin typeface="+mn-lt"/>
              </a:rPr>
              <a:t>A similar reaction happens when vape liquids are heated to high temperatures.</a:t>
            </a:r>
          </a:p>
          <a:p>
            <a:endParaRPr lang="en-US" altLang="en-US" baseline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1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BF1D81-535D-4B74-8153-62CF6E95273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8B8FCE20-47FD-4271-9A75-064124EA5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H0nDpBwnwM?feature=oembed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erebru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erebru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wv3n1bmGug?feature=oembed" TargetMode="Externa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4ZfGTKnPJY?feature=oembed" TargetMode="Externa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tobacco-products" TargetMode="External"/><Relationship Id="rId13" Type="http://schemas.openxmlformats.org/officeDocument/2006/relationships/image" Target="../media/image45.jpeg"/><Relationship Id="rId3" Type="http://schemas.openxmlformats.org/officeDocument/2006/relationships/image" Target="../media/image43.png"/><Relationship Id="rId7" Type="http://schemas.openxmlformats.org/officeDocument/2006/relationships/hyperlink" Target="https://therealcost.betobaccofree.hhs.gov/?gclid=CjwKCAjwg-GjBhBnEiwAMUvNW2Nu8iYfF1o5bnxZGicjtnfihn9goJ35NL-iId-0p4mlgCAvQhYurxoC8MAQAvD_BwE&amp;gclsrc=aw.ds" TargetMode="External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tobacco/basic_information/e-cigarettes/index.htm" TargetMode="External"/><Relationship Id="rId11" Type="http://schemas.openxmlformats.org/officeDocument/2006/relationships/hyperlink" Target="https://behindthehaze.com/" TargetMode="External"/><Relationship Id="rId5" Type="http://schemas.openxmlformats.org/officeDocument/2006/relationships/hyperlink" Target="https://teens.drugabuse.gov/" TargetMode="External"/><Relationship Id="rId15" Type="http://schemas.openxmlformats.org/officeDocument/2006/relationships/image" Target="../media/image47.png"/><Relationship Id="rId10" Type="http://schemas.openxmlformats.org/officeDocument/2006/relationships/hyperlink" Target="https://truthinitiative.org/" TargetMode="External"/><Relationship Id="rId4" Type="http://schemas.openxmlformats.org/officeDocument/2006/relationships/hyperlink" Target="https://nida.nih.gov/" TargetMode="External"/><Relationship Id="rId9" Type="http://schemas.openxmlformats.org/officeDocument/2006/relationships/hyperlink" Target="https://www.tobaccofreekids.org/" TargetMode="External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weather.psu.edu/node/9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dudeiwantthat.com/food/novelty/edible-spray-paint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4590661"/>
            <a:ext cx="7658146" cy="884487"/>
          </a:xfrm>
        </p:spPr>
        <p:txBody>
          <a:bodyPr>
            <a:normAutofit/>
          </a:bodyPr>
          <a:lstStyle/>
          <a:p>
            <a:r>
              <a:rPr lang="en-US" b="1" cap="none" dirty="0">
                <a:latin typeface="Arial Black" panose="020B0A04020102020204" pitchFamily="34" charset="0"/>
              </a:rPr>
              <a:t>Know the Risks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0" y="5372767"/>
            <a:ext cx="7635522" cy="718758"/>
          </a:xfrm>
        </p:spPr>
        <p:txBody>
          <a:bodyPr>
            <a:normAutofit/>
          </a:bodyPr>
          <a:lstStyle/>
          <a:p>
            <a:r>
              <a:rPr lang="en-US" sz="4000" b="1" dirty="0"/>
              <a:t>Vaping &amp; Your Health</a:t>
            </a:r>
          </a:p>
        </p:txBody>
      </p:sp>
      <p:pic>
        <p:nvPicPr>
          <p:cNvPr id="1026" name="Picture 2" descr="Stacked Elf bar JUUL vuse puff bar breeze and hyde vapes">
            <a:extLst>
              <a:ext uri="{FF2B5EF4-FFF2-40B4-BE49-F238E27FC236}">
                <a16:creationId xmlns:a16="http://schemas.microsoft.com/office/drawing/2014/main" id="{DB147822-01B2-C0BC-E79B-2B5917E2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" y="160609"/>
            <a:ext cx="7766422" cy="406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354B2-BC44-9255-0CE0-772C109A1FA4}"/>
              </a:ext>
            </a:extLst>
          </p:cNvPr>
          <p:cNvSpPr txBox="1"/>
          <p:nvPr/>
        </p:nvSpPr>
        <p:spPr>
          <a:xfrm>
            <a:off x="5958922" y="3845984"/>
            <a:ext cx="23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Source: TruthInitiative.org</a:t>
            </a:r>
          </a:p>
        </p:txBody>
      </p:sp>
    </p:spTree>
    <p:extLst>
      <p:ext uri="{BB962C8B-B14F-4D97-AF65-F5344CB8AC3E}">
        <p14:creationId xmlns:p14="http://schemas.microsoft.com/office/powerpoint/2010/main" val="143314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574CA-E325-43AC-8991-539D7B9D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89" y="5092223"/>
            <a:ext cx="8200296" cy="10656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u="sng" spc="-100" dirty="0"/>
              <a:t>Video</a:t>
            </a:r>
            <a:r>
              <a:rPr lang="en-US" sz="4600" spc="-100" dirty="0"/>
              <a:t>: Behind the Haze: See Through</a:t>
            </a:r>
          </a:p>
        </p:txBody>
      </p:sp>
      <p:pic>
        <p:nvPicPr>
          <p:cNvPr id="6" name="Online Media 5" title="Behind the Haze | &quot;See Through&quot;">
            <a:hlinkClick r:id="" action="ppaction://media"/>
            <a:extLst>
              <a:ext uri="{FF2B5EF4-FFF2-40B4-BE49-F238E27FC236}">
                <a16:creationId xmlns:a16="http://schemas.microsoft.com/office/drawing/2014/main" id="{C626E719-7E57-58B5-EFD5-5667C4BD34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4223" y="466849"/>
            <a:ext cx="8312058" cy="46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B9A1A3-8383-407B-A163-C9C19005A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3837"/>
            <a:ext cx="8762999" cy="4929186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5350"/>
            <a:ext cx="3481671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6" y="1123837"/>
            <a:ext cx="3012087" cy="467898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+mn-lt"/>
              </a:rPr>
              <a:t>Vaping and Your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523" y="1202661"/>
            <a:ext cx="3827769" cy="450496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Vaping is a significant health risk.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Research has found proven health dangers from vaping.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These dangers include </a:t>
            </a:r>
            <a:r>
              <a:rPr lang="en-US" sz="3200" b="1" dirty="0">
                <a:solidFill>
                  <a:schemeClr val="tx1"/>
                </a:solidFill>
              </a:rPr>
              <a:t>ADDICTION,</a:t>
            </a:r>
            <a:r>
              <a:rPr lang="en-US" sz="3200" dirty="0">
                <a:solidFill>
                  <a:schemeClr val="tx1"/>
                </a:solidFill>
              </a:rPr>
              <a:t> as well as various other effects.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1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658B-B838-08ED-8EF1-B39C7AB1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520175" cy="4601183"/>
          </a:xfrm>
        </p:spPr>
        <p:txBody>
          <a:bodyPr>
            <a:normAutofit/>
          </a:bodyPr>
          <a:lstStyle/>
          <a:p>
            <a:r>
              <a:rPr lang="en-US" sz="3600" b="1" dirty="0"/>
              <a:t>What is </a:t>
            </a:r>
            <a:r>
              <a:rPr lang="en-US" sz="3200" b="1" dirty="0"/>
              <a:t>ADDICTION?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EE2FC-2A85-6DE2-580B-820A61AF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2564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The brain is “hijacked” by a drug—which means it’s very hard to quit.</a:t>
            </a:r>
          </a:p>
        </p:txBody>
      </p:sp>
      <p:pic>
        <p:nvPicPr>
          <p:cNvPr id="1026" name="Picture 2" descr="Invest In Programs Not Prisons | Los Angeles Urban League">
            <a:extLst>
              <a:ext uri="{FF2B5EF4-FFF2-40B4-BE49-F238E27FC236}">
                <a16:creationId xmlns:a16="http://schemas.microsoft.com/office/drawing/2014/main" id="{D1268678-5272-79CB-B356-3F14C99D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003422"/>
            <a:ext cx="5197476" cy="31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23A47-F806-4223-2685-4790B8BC7E99}"/>
              </a:ext>
            </a:extLst>
          </p:cNvPr>
          <p:cNvSpPr txBox="1"/>
          <p:nvPr/>
        </p:nvSpPr>
        <p:spPr>
          <a:xfrm>
            <a:off x="5408428" y="6360144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National Institute on Drug Abuse</a:t>
            </a:r>
          </a:p>
        </p:txBody>
      </p:sp>
    </p:spTree>
    <p:extLst>
      <p:ext uri="{BB962C8B-B14F-4D97-AF65-F5344CB8AC3E}">
        <p14:creationId xmlns:p14="http://schemas.microsoft.com/office/powerpoint/2010/main" val="98414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4816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89" y="866089"/>
            <a:ext cx="2637907" cy="8600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spc="-100" dirty="0"/>
              <a:t>Vaping and Addiction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6248400"/>
            <a:ext cx="6477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endParaRPr lang="en-US" altLang="en-US" sz="1400" b="1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EFA5B-2B5D-4ED1-8841-0EFDF2AFB88F}"/>
              </a:ext>
            </a:extLst>
          </p:cNvPr>
          <p:cNvSpPr txBox="1"/>
          <p:nvPr/>
        </p:nvSpPr>
        <p:spPr>
          <a:xfrm>
            <a:off x="5789427" y="6352179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	Truthinitiative.org</a:t>
            </a:r>
          </a:p>
        </p:txBody>
      </p:sp>
      <p:pic>
        <p:nvPicPr>
          <p:cNvPr id="3074" name="Picture 2" descr="Graphic showing the effects of nicotine on the brain">
            <a:extLst>
              <a:ext uri="{FF2B5EF4-FFF2-40B4-BE49-F238E27FC236}">
                <a16:creationId xmlns:a16="http://schemas.microsoft.com/office/drawing/2014/main" id="{720A525B-E56C-585F-4C43-D941FDAABB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3"/>
          <a:stretch/>
        </p:blipFill>
        <p:spPr bwMode="auto">
          <a:xfrm>
            <a:off x="155023" y="2051013"/>
            <a:ext cx="8542723" cy="40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2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2726267"/>
          </a:xfrm>
        </p:spPr>
        <p:txBody>
          <a:bodyPr>
            <a:normAutofit/>
          </a:bodyPr>
          <a:lstStyle/>
          <a:p>
            <a:r>
              <a:rPr lang="en-US" sz="3600" b="1" dirty="0"/>
              <a:t>Health Danger:</a:t>
            </a:r>
            <a:br>
              <a:rPr lang="en-US" sz="3600" b="1" dirty="0"/>
            </a:br>
            <a:r>
              <a:rPr lang="en-US" sz="3600" b="1" dirty="0"/>
              <a:t>Lung Injury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01B01-0146-48F9-AD29-5A00531C9F31}"/>
              </a:ext>
            </a:extLst>
          </p:cNvPr>
          <p:cNvSpPr txBox="1"/>
          <p:nvPr/>
        </p:nvSpPr>
        <p:spPr>
          <a:xfrm>
            <a:off x="6589295" y="6356866"/>
            <a:ext cx="221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Behindthehaze.com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37C1A-5421-45CA-9A34-A9E86F73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26" y="605406"/>
            <a:ext cx="5867400" cy="5703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Vaping can cause short- or long-term breathing problems, like </a:t>
            </a:r>
            <a:r>
              <a:rPr lang="en-US" sz="2800" b="1" dirty="0"/>
              <a:t>asthma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Vaping increases your risk for chronic lung diseases, like </a:t>
            </a:r>
            <a:r>
              <a:rPr lang="en-US" sz="2800" b="1" dirty="0"/>
              <a:t>emphysema</a:t>
            </a:r>
            <a:r>
              <a:rPr lang="en-US" sz="2800" dirty="0"/>
              <a:t>, and even causes chemical burns. Vaping can also lead to </a:t>
            </a:r>
            <a:r>
              <a:rPr lang="en-US" sz="2800" b="1" dirty="0"/>
              <a:t>lung cancer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In 2019, a 17-year-old boy from Michigan received the first-ever double lung transplant due to vaping-related damage.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EBA6D4-DF20-8095-A48D-4975E313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6" y="3881590"/>
            <a:ext cx="1612232" cy="16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420619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8A7C0-0C63-442D-94CE-08C01AB5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3749222" cy="1255469"/>
          </a:xfrm>
        </p:spPr>
        <p:txBody>
          <a:bodyPr>
            <a:normAutofit/>
          </a:bodyPr>
          <a:lstStyle/>
          <a:p>
            <a:r>
              <a:rPr lang="en-US" b="1" dirty="0"/>
              <a:t>Viruses and Vaping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E55F-76E7-473E-AEA6-EA134BC5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" y="2510395"/>
            <a:ext cx="3749222" cy="3274586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Vaping reduces lung function. Teens who vape are more likely to become sick. 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People who share vape devices are more likely to spread viruses to each other.</a:t>
            </a:r>
          </a:p>
        </p:txBody>
      </p:sp>
      <p:pic>
        <p:nvPicPr>
          <p:cNvPr id="1026" name="Picture 2" descr="What is the coronavirus? Virus science explained | Caltech Science Exchange">
            <a:extLst>
              <a:ext uri="{FF2B5EF4-FFF2-40B4-BE49-F238E27FC236}">
                <a16:creationId xmlns:a16="http://schemas.microsoft.com/office/drawing/2014/main" id="{04287999-32A9-11F8-8EAB-946C39CD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11" y="761999"/>
            <a:ext cx="3179411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F3EC0-F33A-9063-A156-4CB0F1DFD6A6}"/>
              </a:ext>
            </a:extLst>
          </p:cNvPr>
          <p:cNvSpPr txBox="1"/>
          <p:nvPr/>
        </p:nvSpPr>
        <p:spPr>
          <a:xfrm>
            <a:off x="5408428" y="6360144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National Institute on Drug Abuse</a:t>
            </a:r>
          </a:p>
        </p:txBody>
      </p:sp>
    </p:spTree>
    <p:extLst>
      <p:ext uri="{BB962C8B-B14F-4D97-AF65-F5344CB8AC3E}">
        <p14:creationId xmlns:p14="http://schemas.microsoft.com/office/powerpoint/2010/main" val="23406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84" y="1293542"/>
            <a:ext cx="5862918" cy="92555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More Health Risks</a:t>
            </a:r>
            <a:br>
              <a:rPr lang="en-US" sz="3600" b="1" dirty="0"/>
            </a:br>
            <a:r>
              <a:rPr lang="en-US" sz="3600" b="1" dirty="0"/>
              <a:t>What we KNOW so far…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3385" y="1962614"/>
            <a:ext cx="5862917" cy="418170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</a:rPr>
              <a:t>Dry mouth, coughing, nausea and headaches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(Drugwatch.com)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</a:rPr>
              <a:t>Increased risk of heart disease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(Drugwatch.com)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</a:rPr>
              <a:t>Weakened immune system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</a:rPr>
              <a:t>(University of North Carolina)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FFFF"/>
                </a:solidFill>
              </a:rPr>
              <a:t>Damage to gums and mouth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400" dirty="0">
                <a:solidFill>
                  <a:srgbClr val="FFFFFF"/>
                </a:solidFill>
                <a:cs typeface="Microsoft Sans Serif" pitchFamily="34" charset="0"/>
              </a:rPr>
              <a:t>(University of Rochester – Sundar, et al.)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FFFFF"/>
                </a:solidFill>
                <a:latin typeface="+mj-lt"/>
              </a:rPr>
              <a:t>Nicotine poisoning by swallowing, breathing, or absorbing e-liquid into the skin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(American Association of Poison Control Centers)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FFFF"/>
                </a:solidFill>
              </a:rPr>
              <a:t>Second and third-hand aerosol     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FFFFFF"/>
                </a:solidFill>
              </a:rPr>
              <a:t>(American Lung Association, American Academy of Pediatrics)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FFFF"/>
                </a:solidFill>
              </a:rPr>
              <a:t>Seizure risk                                                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FFFFFF"/>
                </a:solidFill>
              </a:rPr>
              <a:t>(FDA)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Amazon.com: Harmful Effects of Vaping Laminated Poster (24&quot; x 36&quot;) : Home &amp;  Kitchen">
            <a:extLst>
              <a:ext uri="{FF2B5EF4-FFF2-40B4-BE49-F238E27FC236}">
                <a16:creationId xmlns:a16="http://schemas.microsoft.com/office/drawing/2014/main" id="{4D926DA1-53B6-3204-2504-927071536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41" y="1189345"/>
            <a:ext cx="2957955" cy="44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3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268318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123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/>
              <a:t>The</a:t>
            </a:r>
            <a:br>
              <a:rPr lang="en-US" sz="3600" b="1" dirty="0"/>
            </a:br>
            <a:r>
              <a:rPr lang="en-US" sz="3600" b="1" dirty="0"/>
              <a:t>Human Brain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689" y="2162014"/>
            <a:ext cx="2210611" cy="3744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u="sng" dirty="0">
                <a:solidFill>
                  <a:srgbClr val="FFFFFF"/>
                </a:solidFill>
              </a:rPr>
              <a:t>Question: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>
                <a:solidFill>
                  <a:srgbClr val="FFFFFF"/>
                </a:solidFill>
              </a:rPr>
              <a:t>How long do you think it takes before your brain is fully developed?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6376769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National Institute on Drug Abuse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AA96E7F-CD06-4E66-BC7B-8B5135B4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02745" y="1202811"/>
            <a:ext cx="5784630" cy="41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268318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123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/>
              <a:t>The </a:t>
            </a:r>
            <a:br>
              <a:rPr lang="en-US" sz="3600" b="1" dirty="0"/>
            </a:br>
            <a:r>
              <a:rPr lang="en-US" sz="3600" b="1" dirty="0"/>
              <a:t>Human Brain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689" y="2162014"/>
            <a:ext cx="2210611" cy="3744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u="sng" dirty="0">
                <a:solidFill>
                  <a:srgbClr val="FFFFFF"/>
                </a:solidFill>
              </a:rPr>
              <a:t>Answer: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>
                <a:solidFill>
                  <a:srgbClr val="FFFFFF"/>
                </a:solidFill>
              </a:rPr>
              <a:t>Your brain continues to develop until you are 25 or older.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6376769"/>
            <a:ext cx="373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National Institute on Drug Abuse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AA96E7F-CD06-4E66-BC7B-8B5135B4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72869" y="1122790"/>
            <a:ext cx="5784630" cy="4131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522E19-CA30-40FF-A019-E64E5228B334}"/>
              </a:ext>
            </a:extLst>
          </p:cNvPr>
          <p:cNvSpPr/>
          <p:nvPr/>
        </p:nvSpPr>
        <p:spPr>
          <a:xfrm rot="20915895">
            <a:off x="3108512" y="2431477"/>
            <a:ext cx="4910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Still Developing</a:t>
            </a:r>
          </a:p>
        </p:txBody>
      </p:sp>
    </p:spTree>
    <p:extLst>
      <p:ext uri="{BB962C8B-B14F-4D97-AF65-F5344CB8AC3E}">
        <p14:creationId xmlns:p14="http://schemas.microsoft.com/office/powerpoint/2010/main" val="2287404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2D7A8B-930F-09E7-010E-8FD29D64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976354"/>
            <a:ext cx="2210612" cy="291877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Nicotine</a:t>
            </a:r>
            <a:br>
              <a:rPr lang="en-US" sz="3600" b="1" dirty="0"/>
            </a:br>
            <a:r>
              <a:rPr lang="en-US" sz="3600" b="1" dirty="0"/>
              <a:t>Damages</a:t>
            </a:r>
            <a:br>
              <a:rPr lang="en-US" sz="3600" b="1" dirty="0"/>
            </a:br>
            <a:r>
              <a:rPr lang="en-US" sz="3600" b="1" dirty="0"/>
              <a:t>the </a:t>
            </a:r>
            <a:br>
              <a:rPr lang="en-US" sz="3600" b="1" dirty="0"/>
            </a:br>
            <a:r>
              <a:rPr lang="en-US" sz="3600" b="1" dirty="0"/>
              <a:t>Developing</a:t>
            </a:r>
            <a:br>
              <a:rPr lang="en-US" sz="3600" b="1" dirty="0"/>
            </a:br>
            <a:r>
              <a:rPr lang="en-US" sz="3600" b="1" dirty="0"/>
              <a:t>Brain</a:t>
            </a:r>
            <a:endParaRPr lang="en-US" sz="32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9C2D9E-8BAE-D306-7EB7-6D2B65CFC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637" y="1477800"/>
            <a:ext cx="5486400" cy="5152778"/>
          </a:xfrm>
        </p:spPr>
        <p:txBody>
          <a:bodyPr>
            <a:normAutofit/>
          </a:bodyPr>
          <a:lstStyle/>
          <a:p>
            <a:r>
              <a:rPr lang="en-US" sz="2400" dirty="0"/>
              <a:t>Nicotine harms the part of the brain that is responsible for </a:t>
            </a:r>
            <a:r>
              <a:rPr lang="en-US" sz="2400" b="1" dirty="0"/>
              <a:t>impulse control </a:t>
            </a:r>
            <a:r>
              <a:rPr lang="en-US" sz="2400" dirty="0"/>
              <a:t>and </a:t>
            </a:r>
            <a:r>
              <a:rPr lang="en-US" sz="2400" b="1" dirty="0"/>
              <a:t>decision making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Vaping can cause teens to take </a:t>
            </a:r>
            <a:r>
              <a:rPr lang="en-US" sz="2400" b="1" dirty="0"/>
              <a:t>unhealthy risks</a:t>
            </a:r>
            <a:r>
              <a:rPr lang="en-US" sz="2400" dirty="0"/>
              <a:t>. This includes an increased risk of smoking cigarettes, using marijuana, or trying other drugs.</a:t>
            </a:r>
          </a:p>
          <a:p>
            <a:endParaRPr lang="en-US" sz="2400" dirty="0"/>
          </a:p>
          <a:p>
            <a:r>
              <a:rPr lang="en-US" sz="2400" dirty="0"/>
              <a:t>Nicotine also decreases the ability to </a:t>
            </a:r>
            <a:r>
              <a:rPr lang="en-US" sz="2400" b="1" dirty="0"/>
              <a:t>focus, learn, and remember</a:t>
            </a:r>
            <a:r>
              <a:rPr lang="en-US" sz="2400" dirty="0"/>
              <a:t> information by changing the way the brain works.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148,700+ Human Brain Illustrations, Royalty-Free Vector Graphics &amp; Clip Art  - iStock | Human brain anatomy, Human brain illustration, Human brain  diagram">
            <a:extLst>
              <a:ext uri="{FF2B5EF4-FFF2-40B4-BE49-F238E27FC236}">
                <a16:creationId xmlns:a16="http://schemas.microsoft.com/office/drawing/2014/main" id="{BE6FB9CB-A599-413C-17E0-EAE6ED839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15917" r="20194" b="13826"/>
          <a:stretch/>
        </p:blipFill>
        <p:spPr bwMode="auto">
          <a:xfrm>
            <a:off x="333047" y="3787876"/>
            <a:ext cx="1923895" cy="23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D4552-ADF1-70A8-31AF-FFBBBFDFB817}"/>
              </a:ext>
            </a:extLst>
          </p:cNvPr>
          <p:cNvSpPr txBox="1"/>
          <p:nvPr/>
        </p:nvSpPr>
        <p:spPr>
          <a:xfrm>
            <a:off x="7547957" y="6173350"/>
            <a:ext cx="1080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CDC.gov</a:t>
            </a:r>
          </a:p>
        </p:txBody>
      </p:sp>
    </p:spTree>
    <p:extLst>
      <p:ext uri="{BB962C8B-B14F-4D97-AF65-F5344CB8AC3E}">
        <p14:creationId xmlns:p14="http://schemas.microsoft.com/office/powerpoint/2010/main" val="303459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After This Lesson, You Should Be Able To: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6DD6CD-A25B-472E-903F-25A3A58A8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046121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65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707F-6D54-5907-7723-52F37343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1808933"/>
          </a:xfrm>
        </p:spPr>
        <p:txBody>
          <a:bodyPr>
            <a:normAutofit/>
          </a:bodyPr>
          <a:lstStyle/>
          <a:p>
            <a:r>
              <a:rPr lang="en-US" sz="3200" b="1" dirty="0"/>
              <a:t>Vaping and Mental </a:t>
            </a:r>
            <a:br>
              <a:rPr lang="en-US" sz="3200" b="1" dirty="0"/>
            </a:br>
            <a:r>
              <a:rPr lang="en-US" sz="3200" b="1" dirty="0"/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4EB11-C808-3D15-352D-CABB3A5E1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0" i="0" dirty="0">
                <a:solidFill>
                  <a:schemeClr val="tx1"/>
                </a:solidFill>
                <a:effectLst/>
              </a:rPr>
              <a:t>When a person is addicted to nicotine and stops using it, their body and brain have to get used to not having nicotine. This can result in temporary symptoms of nicotine </a:t>
            </a:r>
            <a:r>
              <a:rPr lang="en-US" sz="2200" b="1" i="0" dirty="0">
                <a:solidFill>
                  <a:schemeClr val="tx1"/>
                </a:solidFill>
                <a:effectLst/>
              </a:rPr>
              <a:t>withdrawal</a:t>
            </a:r>
            <a:r>
              <a:rPr lang="en-US" sz="2200" b="0" i="0" dirty="0">
                <a:solidFill>
                  <a:schemeClr val="tx1"/>
                </a:solidFill>
                <a:effectLst/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Withdrawal symptoms can include </a:t>
            </a:r>
            <a:r>
              <a:rPr lang="en-US" sz="2200" b="1" dirty="0">
                <a:solidFill>
                  <a:schemeClr val="tx1"/>
                </a:solidFill>
              </a:rPr>
              <a:t>irritability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b="1" dirty="0">
                <a:solidFill>
                  <a:schemeClr val="tx1"/>
                </a:solidFill>
              </a:rPr>
              <a:t>restlessness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b="1" dirty="0">
                <a:solidFill>
                  <a:schemeClr val="tx1"/>
                </a:solidFill>
              </a:rPr>
              <a:t>problems concentrating</a:t>
            </a:r>
            <a:r>
              <a:rPr lang="en-US" sz="2200" dirty="0">
                <a:solidFill>
                  <a:schemeClr val="tx1"/>
                </a:solidFill>
              </a:rPr>
              <a:t>, and </a:t>
            </a:r>
            <a:r>
              <a:rPr lang="en-US" sz="2200" b="1" dirty="0">
                <a:solidFill>
                  <a:schemeClr val="tx1"/>
                </a:solidFill>
              </a:rPr>
              <a:t>trouble sleeping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r>
              <a:rPr lang="en-US" sz="2200" dirty="0">
                <a:solidFill>
                  <a:schemeClr val="tx1"/>
                </a:solidFill>
              </a:rPr>
              <a:t>Nicotine in vapes can worsen </a:t>
            </a:r>
            <a:r>
              <a:rPr lang="en-US" sz="2200" b="1" dirty="0">
                <a:solidFill>
                  <a:schemeClr val="tx1"/>
                </a:solidFill>
              </a:rPr>
              <a:t>anxiety</a:t>
            </a:r>
            <a:r>
              <a:rPr lang="en-US" sz="2200" dirty="0">
                <a:solidFill>
                  <a:schemeClr val="tx1"/>
                </a:solidFill>
              </a:rPr>
              <a:t> symptoms and increase feelings of </a:t>
            </a:r>
            <a:r>
              <a:rPr lang="en-US" sz="2200" b="1" dirty="0">
                <a:solidFill>
                  <a:schemeClr val="tx1"/>
                </a:solidFill>
              </a:rPr>
              <a:t>depression</a:t>
            </a:r>
            <a:r>
              <a:rPr lang="en-US" sz="2200" dirty="0">
                <a:solidFill>
                  <a:schemeClr val="tx1"/>
                </a:solidFill>
              </a:rPr>
              <a:t>. Teens who start vaping to relieve stress often find themselves </a:t>
            </a:r>
            <a:r>
              <a:rPr lang="en-US" sz="2200" b="1" dirty="0">
                <a:solidFill>
                  <a:schemeClr val="tx1"/>
                </a:solidFill>
              </a:rPr>
              <a:t>addicted</a:t>
            </a:r>
            <a:r>
              <a:rPr lang="en-US" sz="2200" dirty="0">
                <a:solidFill>
                  <a:schemeClr val="tx1"/>
                </a:solidFill>
              </a:rPr>
              <a:t> to vaping.</a:t>
            </a:r>
          </a:p>
          <a:p>
            <a:r>
              <a:rPr lang="en-US" sz="2200" dirty="0">
                <a:solidFill>
                  <a:schemeClr val="tx1"/>
                </a:solidFill>
              </a:rPr>
              <a:t>Vapers experience increased </a:t>
            </a:r>
            <a:r>
              <a:rPr lang="en-US" sz="2200" b="1" dirty="0">
                <a:solidFill>
                  <a:schemeClr val="tx1"/>
                </a:solidFill>
              </a:rPr>
              <a:t>suicidal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thoughts</a:t>
            </a:r>
            <a:r>
              <a:rPr lang="en-US" sz="2200" dirty="0">
                <a:solidFill>
                  <a:schemeClr val="tx1"/>
                </a:solidFill>
              </a:rPr>
              <a:t>, as compared to non-vapers.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A7D7E-B638-F3C1-1B7F-A52D67FB707A}"/>
              </a:ext>
            </a:extLst>
          </p:cNvPr>
          <p:cNvSpPr txBox="1"/>
          <p:nvPr/>
        </p:nvSpPr>
        <p:spPr>
          <a:xfrm>
            <a:off x="6641873" y="6310267"/>
            <a:ext cx="174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	CDC.gov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9C9B9-0310-0C57-5BA1-FAB5DC024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5" y="2879450"/>
            <a:ext cx="2027827" cy="30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17C4-E840-70B7-0131-52CEA97E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864108"/>
            <a:ext cx="577010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In a 2023 American Heart Association study of 2,500 people ages 13-24: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About 6 out of 10 people who vaped THC and/or nicotine reported </a:t>
            </a:r>
            <a:r>
              <a:rPr lang="en-US" sz="2600" b="1" dirty="0">
                <a:solidFill>
                  <a:schemeClr val="tx1"/>
                </a:solidFill>
              </a:rPr>
              <a:t>anxiety</a:t>
            </a:r>
            <a:r>
              <a:rPr lang="en-US" sz="2600" dirty="0">
                <a:solidFill>
                  <a:schemeClr val="tx1"/>
                </a:solidFill>
              </a:rPr>
              <a:t>—versus only 4 out of 10 non-vapers.</a:t>
            </a:r>
          </a:p>
          <a:p>
            <a:pPr marL="50292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About 5 out of 10, or half, of vapers reported </a:t>
            </a:r>
            <a:r>
              <a:rPr lang="en-US" sz="2600" b="1" dirty="0">
                <a:solidFill>
                  <a:schemeClr val="tx1"/>
                </a:solidFill>
              </a:rPr>
              <a:t>depression</a:t>
            </a:r>
            <a:r>
              <a:rPr lang="en-US" sz="2600" dirty="0">
                <a:solidFill>
                  <a:schemeClr val="tx1"/>
                </a:solidFill>
              </a:rPr>
              <a:t>—versus only about 2 out of 10 of non-vapers.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B7782D-80DD-960C-7E3B-8DB19D87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2" y="1106131"/>
            <a:ext cx="2211387" cy="2745351"/>
          </a:xfrm>
        </p:spPr>
        <p:txBody>
          <a:bodyPr>
            <a:normAutofit/>
          </a:bodyPr>
          <a:lstStyle/>
          <a:p>
            <a:r>
              <a:rPr lang="en-US" sz="3200" b="1" dirty="0"/>
              <a:t>Vaping and Mental </a:t>
            </a:r>
            <a:br>
              <a:rPr lang="en-US" sz="3200" b="1" dirty="0"/>
            </a:br>
            <a:r>
              <a:rPr lang="en-US" sz="3200" b="1" dirty="0"/>
              <a:t>Health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2050" name="Picture 2" descr="Mental Health Images - Free Download on Freepik">
            <a:extLst>
              <a:ext uri="{FF2B5EF4-FFF2-40B4-BE49-F238E27FC236}">
                <a16:creationId xmlns:a16="http://schemas.microsoft.com/office/drawing/2014/main" id="{BCB5983C-DEF6-8C0D-5EC1-EF8EB86D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" y="3495359"/>
            <a:ext cx="2594204" cy="25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9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2D16B-A2F6-4A79-8578-CD764CE4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29" y="5193555"/>
            <a:ext cx="8877007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spc="-100" dirty="0"/>
              <a:t>Video: Nicotine Makes You Feel “Off”</a:t>
            </a:r>
          </a:p>
        </p:txBody>
      </p:sp>
      <p:pic>
        <p:nvPicPr>
          <p:cNvPr id="4" name="Online Media 3" title="Nicotine Makes You Feel Off | Behind The Haze">
            <a:hlinkClick r:id="" action="ppaction://media"/>
            <a:extLst>
              <a:ext uri="{FF2B5EF4-FFF2-40B4-BE49-F238E27FC236}">
                <a16:creationId xmlns:a16="http://schemas.microsoft.com/office/drawing/2014/main" id="{6EC137B0-6F06-474B-C42C-D22859F70D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378" y="481608"/>
            <a:ext cx="8635399" cy="48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420619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2756A-7752-461F-85D1-8B7F0D2053E0}"/>
              </a:ext>
            </a:extLst>
          </p:cNvPr>
          <p:cNvSpPr txBox="1"/>
          <p:nvPr/>
        </p:nvSpPr>
        <p:spPr>
          <a:xfrm>
            <a:off x="216936" y="1123837"/>
            <a:ext cx="3749222" cy="125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Vaping and Marijuana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2" y="2452077"/>
            <a:ext cx="3932418" cy="37281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THC is the chemical in marijuana that causes addiction.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Marijuana today is up to 7.5 times stronger than it was a few decades ago.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Marijuana concentrates (oils, waxes, etc.) used in vaporizers have much higher THC content than dry, smoked marijuana.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More teens enter drug treatment for marijuana than any other drug.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4122" y="758952"/>
            <a:ext cx="2132198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8439" y="758952"/>
            <a:ext cx="1797494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9114" y="4090151"/>
            <a:ext cx="2127206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8439" y="2722807"/>
            <a:ext cx="1797494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93848" y="6322853"/>
            <a:ext cx="1291125" cy="6251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CDC.gov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10F58-FEB0-48BA-9E8A-08DABA0B1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27" y="910516"/>
            <a:ext cx="917609" cy="2937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46D215-0EA3-4D28-B9F5-BC0120305A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8493" t="4445" r="66667"/>
          <a:stretch/>
        </p:blipFill>
        <p:spPr>
          <a:xfrm>
            <a:off x="7342659" y="2812777"/>
            <a:ext cx="828506" cy="31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42141"/>
            <a:ext cx="5486400" cy="5120640"/>
          </a:xfrm>
        </p:spPr>
        <p:txBody>
          <a:bodyPr>
            <a:normAutofit/>
          </a:bodyPr>
          <a:lstStyle/>
          <a:p>
            <a:r>
              <a:rPr lang="en-US" sz="2400" dirty="0"/>
              <a:t>The high levels of  THC in marijuana can lead to </a:t>
            </a:r>
            <a:r>
              <a:rPr lang="en-US" sz="2400" b="1" dirty="0"/>
              <a:t>anxiety</a:t>
            </a:r>
            <a:r>
              <a:rPr lang="en-US" sz="2400" dirty="0"/>
              <a:t>, </a:t>
            </a:r>
            <a:r>
              <a:rPr lang="en-US" sz="2400" b="1" dirty="0"/>
              <a:t>depression</a:t>
            </a:r>
            <a:r>
              <a:rPr lang="en-US" sz="2400" dirty="0"/>
              <a:t> and/or </a:t>
            </a:r>
            <a:r>
              <a:rPr lang="en-US" sz="2400" b="1" dirty="0"/>
              <a:t>psychosis</a:t>
            </a:r>
            <a:r>
              <a:rPr lang="en-US" sz="2400" dirty="0"/>
              <a:t> and can increase the possibility of </a:t>
            </a:r>
            <a:r>
              <a:rPr lang="en-US" sz="2400" b="1" dirty="0"/>
              <a:t>addiction</a:t>
            </a:r>
            <a:r>
              <a:rPr lang="en-US" sz="2400" dirty="0"/>
              <a:t>.</a:t>
            </a:r>
          </a:p>
          <a:p>
            <a:r>
              <a:rPr lang="en-US" sz="2400" dirty="0"/>
              <a:t>Teens using marijuana concentrates in vapes have reported </a:t>
            </a:r>
            <a:r>
              <a:rPr lang="en-US" sz="2400" b="1" dirty="0"/>
              <a:t>panic attacks</a:t>
            </a:r>
            <a:r>
              <a:rPr lang="en-US" sz="2400" dirty="0"/>
              <a:t>, </a:t>
            </a:r>
            <a:r>
              <a:rPr lang="en-US" sz="2400" b="1" dirty="0"/>
              <a:t>paranoia</a:t>
            </a:r>
            <a:r>
              <a:rPr lang="en-US" sz="2400" dirty="0"/>
              <a:t>, and </a:t>
            </a:r>
            <a:r>
              <a:rPr lang="en-US" sz="2400" b="1" dirty="0"/>
              <a:t>hallucinations</a:t>
            </a:r>
            <a:r>
              <a:rPr lang="en-US" sz="2400" dirty="0"/>
              <a:t>.</a:t>
            </a:r>
          </a:p>
          <a:p>
            <a:r>
              <a:rPr lang="en-US" sz="2400" b="1" dirty="0"/>
              <a:t>Marijuana may decrease the effectiveness of medication for depression.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39B89-8370-4B1B-9223-85D83BACDCDB}"/>
              </a:ext>
            </a:extLst>
          </p:cNvPr>
          <p:cNvSpPr txBox="1"/>
          <p:nvPr/>
        </p:nvSpPr>
        <p:spPr>
          <a:xfrm>
            <a:off x="103239" y="1951672"/>
            <a:ext cx="2412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Vaping and Marijuana</a:t>
            </a:r>
          </a:p>
        </p:txBody>
      </p:sp>
      <p:pic>
        <p:nvPicPr>
          <p:cNvPr id="3074" name="Picture 2" descr="What is a Vape Pen? Weed Pen Definition | Weedmaps">
            <a:extLst>
              <a:ext uri="{FF2B5EF4-FFF2-40B4-BE49-F238E27FC236}">
                <a16:creationId xmlns:a16="http://schemas.microsoft.com/office/drawing/2014/main" id="{939AF2B1-EFC5-9D5F-DCDB-33C878B82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3" b="37534"/>
          <a:stretch/>
        </p:blipFill>
        <p:spPr bwMode="auto">
          <a:xfrm>
            <a:off x="3111190" y="814040"/>
            <a:ext cx="5207620" cy="7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3B383E-65F3-9775-2229-8E2495CBA590}"/>
              </a:ext>
            </a:extLst>
          </p:cNvPr>
          <p:cNvSpPr txBox="1"/>
          <p:nvPr/>
        </p:nvSpPr>
        <p:spPr>
          <a:xfrm>
            <a:off x="2971800" y="6232883"/>
            <a:ext cx="6018415" cy="6251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/>
              <a:t>CDC.Gov</a:t>
            </a:r>
            <a:r>
              <a:rPr lang="en-US" sz="1600" dirty="0"/>
              <a:t>		American Journal of Drug &amp; Alcohol Abuse</a:t>
            </a:r>
          </a:p>
        </p:txBody>
      </p:sp>
    </p:spTree>
    <p:extLst>
      <p:ext uri="{BB962C8B-B14F-4D97-AF65-F5344CB8AC3E}">
        <p14:creationId xmlns:p14="http://schemas.microsoft.com/office/powerpoint/2010/main" val="404755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D204-5269-40A5-84DD-25565174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19" y="387858"/>
            <a:ext cx="2386243" cy="4601183"/>
          </a:xfrm>
        </p:spPr>
        <p:txBody>
          <a:bodyPr>
            <a:normAutofit/>
          </a:bodyPr>
          <a:lstStyle/>
          <a:p>
            <a:r>
              <a:rPr lang="en-US" sz="3200" b="1" dirty="0"/>
              <a:t>Vape Waste Damages</a:t>
            </a:r>
            <a:br>
              <a:rPr lang="en-US" sz="3200" b="1" dirty="0"/>
            </a:br>
            <a:r>
              <a:rPr lang="en-US" sz="3200" b="1" dirty="0"/>
              <a:t>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2BE3-9BBE-47AE-BA85-2555522FC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502" y="701040"/>
            <a:ext cx="5737798" cy="6970997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damage to the environment from vape products that are thrown away is enormous.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Hundreds of thousands of pounds of vape trash have already been created.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Vapes that are discarded will not break down naturally.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914400" algn="l"/>
              </a:tabLst>
            </a:pPr>
            <a:r>
              <a:rPr lang="en-US" sz="2400" b="1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Vape waste introduces toxins into waterways, soil and wildlife—such as:</a:t>
            </a:r>
          </a:p>
          <a:p>
            <a:pPr marL="742950" marR="0" lvl="1" indent="-285750" algn="ctr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600" b="1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Plastic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Nicotine salts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Heavy metals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Flammable lithium-ion batteries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200" b="1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75D3B-16A5-49AA-8F31-D5683BB6C249}"/>
              </a:ext>
            </a:extLst>
          </p:cNvPr>
          <p:cNvSpPr txBox="1"/>
          <p:nvPr/>
        </p:nvSpPr>
        <p:spPr>
          <a:xfrm>
            <a:off x="6545202" y="6334372"/>
            <a:ext cx="2035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TruthInitiative.org</a:t>
            </a:r>
          </a:p>
        </p:txBody>
      </p:sp>
      <p:pic>
        <p:nvPicPr>
          <p:cNvPr id="1026" name="Picture 2" descr="Vape Waste: The Environmental Threat You Should Know About">
            <a:extLst>
              <a:ext uri="{FF2B5EF4-FFF2-40B4-BE49-F238E27FC236}">
                <a16:creationId xmlns:a16="http://schemas.microsoft.com/office/drawing/2014/main" id="{CEC3F04C-3856-472B-805A-0FFEB679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" y="4415104"/>
            <a:ext cx="2575410" cy="17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30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D204-5269-40A5-84DD-25565174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0" y="0"/>
            <a:ext cx="2386243" cy="4601183"/>
          </a:xfrm>
        </p:spPr>
        <p:txBody>
          <a:bodyPr>
            <a:normAutofit/>
          </a:bodyPr>
          <a:lstStyle/>
          <a:p>
            <a:r>
              <a:rPr lang="en-US" sz="3200" b="1" dirty="0"/>
              <a:t>Vape Waste Damages</a:t>
            </a:r>
            <a:br>
              <a:rPr lang="en-US" sz="3200" b="1" dirty="0"/>
            </a:br>
            <a:r>
              <a:rPr lang="en-US" sz="3200" b="1" dirty="0"/>
              <a:t>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2BE3-9BBE-47AE-BA85-2555522FC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963" y="1009739"/>
            <a:ext cx="5940966" cy="2581704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9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9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9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Vape manufacturers are not taking responsibility for the </a:t>
            </a:r>
            <a:r>
              <a:rPr lang="en-US" sz="2400" b="1" dirty="0">
                <a:solidFill>
                  <a:schemeClr val="tx1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vape </a:t>
            </a:r>
            <a:r>
              <a:rPr lang="en-US" sz="2400" b="1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waste.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000" dirty="0">
              <a:solidFill>
                <a:schemeClr val="tx1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Vaping: The Latest Environmental Problem - Alabama Cooperative Extension  System">
            <a:extLst>
              <a:ext uri="{FF2B5EF4-FFF2-40B4-BE49-F238E27FC236}">
                <a16:creationId xmlns:a16="http://schemas.microsoft.com/office/drawing/2014/main" id="{4805D0EE-970C-F45A-3A2F-C056ED96D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920"/>
            <a:ext cx="4883891" cy="32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07EE4-0135-5EBE-2A13-369F4A688D02}"/>
              </a:ext>
            </a:extLst>
          </p:cNvPr>
          <p:cNvSpPr txBox="1"/>
          <p:nvPr/>
        </p:nvSpPr>
        <p:spPr>
          <a:xfrm>
            <a:off x="3322320" y="2366864"/>
            <a:ext cx="4724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Almost half of vape products do not have disposal instructions.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DAFEF-C406-77B0-2102-CC5C47B97386}"/>
              </a:ext>
            </a:extLst>
          </p:cNvPr>
          <p:cNvSpPr txBox="1"/>
          <p:nvPr/>
        </p:nvSpPr>
        <p:spPr>
          <a:xfrm>
            <a:off x="5060049" y="4348403"/>
            <a:ext cx="36118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Manufacturers do not provide services for safe vape waste disposal.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2C24C-4685-1A7B-E9EF-2D237679AFE9}"/>
              </a:ext>
            </a:extLst>
          </p:cNvPr>
          <p:cNvSpPr txBox="1"/>
          <p:nvPr/>
        </p:nvSpPr>
        <p:spPr>
          <a:xfrm>
            <a:off x="6545202" y="6334372"/>
            <a:ext cx="2035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TruthInitiative.org</a:t>
            </a:r>
          </a:p>
        </p:txBody>
      </p:sp>
    </p:spTree>
    <p:extLst>
      <p:ext uri="{BB962C8B-B14F-4D97-AF65-F5344CB8AC3E}">
        <p14:creationId xmlns:p14="http://schemas.microsoft.com/office/powerpoint/2010/main" val="2016605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590661"/>
            <a:ext cx="7658146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spc="-100"/>
              <a:t>Vape Companies Use Flavors to Target Youth</a:t>
            </a:r>
          </a:p>
        </p:txBody>
      </p:sp>
      <p:pic>
        <p:nvPicPr>
          <p:cNvPr id="11" name="Picture 10" descr="A picture containing filled, food, pink, table&#10;&#10;Description automatically generated">
            <a:extLst>
              <a:ext uri="{FF2B5EF4-FFF2-40B4-BE49-F238E27FC236}">
                <a16:creationId xmlns:a16="http://schemas.microsoft.com/office/drawing/2014/main" id="{77B7F9AE-2302-4936-B4B6-5C479B2952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9" r="13854" b="5"/>
          <a:stretch/>
        </p:blipFill>
        <p:spPr>
          <a:xfrm>
            <a:off x="582671" y="761999"/>
            <a:ext cx="2304536" cy="3187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86BE3-045E-478A-92BE-18113284F7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r="14378" b="1"/>
          <a:stretch/>
        </p:blipFill>
        <p:spPr>
          <a:xfrm>
            <a:off x="3010407" y="638174"/>
            <a:ext cx="2570339" cy="3556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253978-082A-4B3B-9131-CD912853B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19" t="-1" r="-282" b="2"/>
          <a:stretch/>
        </p:blipFill>
        <p:spPr>
          <a:xfrm>
            <a:off x="5628988" y="676274"/>
            <a:ext cx="3164237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1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5AD04C-F8F3-4ADB-89FC-AD00F6A50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6BA81F-DF25-4121-9067-DD45611B7D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r="16734"/>
          <a:stretch/>
        </p:blipFill>
        <p:spPr>
          <a:xfrm>
            <a:off x="20" y="10"/>
            <a:ext cx="5653258" cy="685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CFD59-3A00-4A4D-B2E6-7609728D3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r="2" b="527"/>
          <a:stretch/>
        </p:blipFill>
        <p:spPr>
          <a:xfrm>
            <a:off x="5653278" y="10"/>
            <a:ext cx="3490722" cy="342899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47F1136-1F69-4530-BD5F-AE0C12AFA6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5000"/>
          </a:blip>
          <a:srcRect r="4" b="2263"/>
          <a:stretch/>
        </p:blipFill>
        <p:spPr>
          <a:xfrm>
            <a:off x="5653278" y="3429000"/>
            <a:ext cx="3490722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1298448"/>
            <a:ext cx="54864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b="1" spc="-100"/>
              <a:t>Vape Companies Target You…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7E47A-651D-CDE6-D7B4-988B8CCAF733}"/>
              </a:ext>
            </a:extLst>
          </p:cNvPr>
          <p:cNvSpPr txBox="1"/>
          <p:nvPr/>
        </p:nvSpPr>
        <p:spPr>
          <a:xfrm>
            <a:off x="7110245" y="6307723"/>
            <a:ext cx="2035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TruthInitiative.org</a:t>
            </a:r>
          </a:p>
        </p:txBody>
      </p:sp>
    </p:spTree>
    <p:extLst>
      <p:ext uri="{BB962C8B-B14F-4D97-AF65-F5344CB8AC3E}">
        <p14:creationId xmlns:p14="http://schemas.microsoft.com/office/powerpoint/2010/main" val="376797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2386" y="4590661"/>
            <a:ext cx="7658146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200" spc="-100"/>
            </a:br>
            <a:endParaRPr lang="en-US" sz="3200" spc="-100"/>
          </a:p>
        </p:txBody>
      </p:sp>
      <p:pic>
        <p:nvPicPr>
          <p:cNvPr id="4" name="Online Media 3" title="Behind the Haze | &quot;Deceptions on Display&quot;">
            <a:hlinkClick r:id="" action="ppaction://media"/>
            <a:extLst>
              <a:ext uri="{FF2B5EF4-FFF2-40B4-BE49-F238E27FC236}">
                <a16:creationId xmlns:a16="http://schemas.microsoft.com/office/drawing/2014/main" id="{CB4A3948-8B0C-D0E9-AB3F-FD6F1A13D6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224" y="659952"/>
            <a:ext cx="8489970" cy="47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00" y="617536"/>
            <a:ext cx="2210612" cy="182880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Did You Know….?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412" y="861914"/>
            <a:ext cx="6347714" cy="4943651"/>
          </a:xfrm>
        </p:spPr>
        <p:txBody>
          <a:bodyPr>
            <a:normAutofit/>
          </a:bodyPr>
          <a:lstStyle/>
          <a:p>
            <a:r>
              <a:rPr lang="en-US" sz="2400" dirty="0"/>
              <a:t>…</a:t>
            </a:r>
            <a:r>
              <a:rPr lang="en-US" sz="2400" b="1" dirty="0"/>
              <a:t>vaping devices are considered a tobacco product, like “regular” smoked cigarettes.</a:t>
            </a:r>
          </a:p>
          <a:p>
            <a:endParaRPr lang="en-US" sz="2400" b="1" dirty="0"/>
          </a:p>
          <a:p>
            <a:r>
              <a:rPr lang="en-US" sz="2400" b="1" dirty="0"/>
              <a:t>…vape products cannot be legally sold to anyone under the age of 21.</a:t>
            </a:r>
          </a:p>
          <a:p>
            <a:endParaRPr lang="en-US" sz="2400" b="1" dirty="0"/>
          </a:p>
          <a:p>
            <a:r>
              <a:rPr lang="en-US" sz="2400" b="1" u="sng" dirty="0"/>
              <a:t>…flavored vape cartridges (besides tobacco and menthol) are banned by the U.S. Food and Drug Administration (FDA).</a:t>
            </a:r>
          </a:p>
        </p:txBody>
      </p:sp>
      <p:pic>
        <p:nvPicPr>
          <p:cNvPr id="4" name="Picture 3" descr="Breeze Pro Disposable Vape | The Vapor Shoppe">
            <a:extLst>
              <a:ext uri="{FF2B5EF4-FFF2-40B4-BE49-F238E27FC236}">
                <a16:creationId xmlns:a16="http://schemas.microsoft.com/office/drawing/2014/main" id="{4E78EA09-4562-F785-67BB-071056154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7" t="7979" r="37587" b="34043"/>
          <a:stretch/>
        </p:blipFill>
        <p:spPr bwMode="auto">
          <a:xfrm>
            <a:off x="794231" y="1930798"/>
            <a:ext cx="1510063" cy="3451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Breeze Plus - Disposable Device 0% (0mg) | MI VAPE CO">
            <a:extLst>
              <a:ext uri="{FF2B5EF4-FFF2-40B4-BE49-F238E27FC236}">
                <a16:creationId xmlns:a16="http://schemas.microsoft.com/office/drawing/2014/main" id="{56C863FB-33FB-376C-7DB8-A76BB8952D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6" r="8065"/>
          <a:stretch/>
        </p:blipFill>
        <p:spPr bwMode="auto">
          <a:xfrm>
            <a:off x="444129" y="1902836"/>
            <a:ext cx="784816" cy="3767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873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r="16088"/>
          <a:stretch/>
        </p:blipFill>
        <p:spPr bwMode="auto">
          <a:xfrm>
            <a:off x="20" y="1"/>
            <a:ext cx="9141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How Can I Get Help to Quit?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847" y="754144"/>
            <a:ext cx="5898897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1951" y="864108"/>
            <a:ext cx="5486400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i="1"/>
              <a:t>Talk to Your </a:t>
            </a:r>
          </a:p>
          <a:p>
            <a:pPr marL="0" indent="0">
              <a:buNone/>
            </a:pPr>
            <a:r>
              <a:rPr lang="en-US" sz="2400" b="1" i="1"/>
              <a:t>Student Assistance Specialist, </a:t>
            </a:r>
          </a:p>
          <a:p>
            <a:pPr marL="0" indent="0">
              <a:buNone/>
            </a:pPr>
            <a:r>
              <a:rPr lang="en-US" sz="2400" b="1" i="1"/>
              <a:t>School Counselor,</a:t>
            </a:r>
          </a:p>
          <a:p>
            <a:pPr marL="0" indent="0">
              <a:buNone/>
            </a:pPr>
            <a:r>
              <a:rPr lang="en-US" sz="2400" b="1" i="1"/>
              <a:t>or School Social Worker</a:t>
            </a:r>
          </a:p>
          <a:p>
            <a:pPr marL="0" indent="0">
              <a:buNone/>
            </a:pPr>
            <a:r>
              <a:rPr lang="en-US" sz="2400" b="1" i="1"/>
              <a:t>Go to:</a:t>
            </a:r>
          </a:p>
          <a:p>
            <a:pPr marL="0" indent="0">
              <a:buNone/>
            </a:pPr>
            <a:r>
              <a:rPr lang="en-US" sz="2400" b="1" i="1"/>
              <a:t> </a:t>
            </a:r>
            <a:r>
              <a:rPr lang="en-US" sz="3200" b="1" i="1"/>
              <a:t>MyLifeMyQuit.com</a:t>
            </a:r>
          </a:p>
          <a:p>
            <a:pPr marL="0" indent="0">
              <a:buNone/>
            </a:pPr>
            <a:r>
              <a:rPr lang="en-US" sz="2400" b="1" i="1"/>
              <a:t>Or:</a:t>
            </a:r>
          </a:p>
          <a:p>
            <a:pPr marL="0" indent="0">
              <a:buNone/>
            </a:pPr>
            <a:r>
              <a:rPr lang="en-US" sz="3200" b="1" i="1"/>
              <a:t>Text “Start” to </a:t>
            </a:r>
            <a:r>
              <a:rPr lang="en-US" sz="3200" b="1"/>
              <a:t>855.891.9989</a:t>
            </a:r>
            <a:endParaRPr lang="en-US" sz="3200" b="1" i="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6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C1D4A39-A122-41DA-BF9B-2313FB6B7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120F8-C0F1-4CC6-B340-0B8F67C40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5582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5" y="1123837"/>
            <a:ext cx="5057188" cy="1255469"/>
          </a:xfrm>
        </p:spPr>
        <p:txBody>
          <a:bodyPr>
            <a:normAutofit/>
          </a:bodyPr>
          <a:lstStyle/>
          <a:p>
            <a:r>
              <a:rPr lang="en-US" sz="3600" b="1"/>
              <a:t>Want More Information?</a:t>
            </a:r>
          </a:p>
        </p:txBody>
      </p:sp>
      <p:pic>
        <p:nvPicPr>
          <p:cNvPr id="10" name="Picture 1" descr="cid:image001.png@01D117BD.235C3BC0">
            <a:extLst>
              <a:ext uri="{FF2B5EF4-FFF2-40B4-BE49-F238E27FC236}">
                <a16:creationId xmlns:a16="http://schemas.microsoft.com/office/drawing/2014/main" id="{CF949585-2D5C-406A-AE82-87BF7667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396" y="2989255"/>
            <a:ext cx="1495143" cy="5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36" y="2187989"/>
            <a:ext cx="5057190" cy="35969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Institute on Drug Abuse (NIDA)</a:t>
            </a:r>
            <a:r>
              <a:rPr lang="en-US" sz="2000" dirty="0">
                <a:solidFill>
                  <a:schemeClr val="tx1"/>
                </a:solidFill>
              </a:rPr>
              <a:t>	 </a:t>
            </a:r>
            <a:r>
              <a:rPr lang="en-US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Centers for Disease Control and Prevention (CDC)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Department of Health and Human Services (</a:t>
            </a:r>
            <a:r>
              <a:rPr lang="en-US" sz="2000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Real Cost of Tobacco</a:t>
            </a:r>
            <a:r>
              <a:rPr lang="en-US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and Drug Administration (FDA)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 Free Kids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Truth Initiative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Behind the Haze.com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 descr="CVCYF logo (3)">
            <a:extLst>
              <a:ext uri="{FF2B5EF4-FFF2-40B4-BE49-F238E27FC236}">
                <a16:creationId xmlns:a16="http://schemas.microsoft.com/office/drawing/2014/main" id="{2E8A01FC-1FB3-4B01-8FC3-F80CC8CA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761" y="774054"/>
            <a:ext cx="2773894" cy="13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78A04-E812-4FAA-AF8D-E9328E77C8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41" y="2271561"/>
            <a:ext cx="1707339" cy="37988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F6EFCA-56DD-442E-9948-D162BEBBF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CFB3ACB-0879-03DC-A7F7-8D883C33BA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49" y="3922356"/>
            <a:ext cx="2585677" cy="581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AF7B0-2400-0C54-5D6B-346962DB7B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5185" y="4762605"/>
            <a:ext cx="2480345" cy="557065"/>
          </a:xfrm>
          <a:prstGeom prst="rect">
            <a:avLst/>
          </a:prstGeom>
        </p:spPr>
      </p:pic>
      <p:pic>
        <p:nvPicPr>
          <p:cNvPr id="16" name="Picture 15" descr="A blue and black logo&#10;&#10;Description automatically generated">
            <a:extLst>
              <a:ext uri="{FF2B5EF4-FFF2-40B4-BE49-F238E27FC236}">
                <a16:creationId xmlns:a16="http://schemas.microsoft.com/office/drawing/2014/main" id="{84BAB82B-3841-3966-B03B-5ADB53B080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78" y="5653481"/>
            <a:ext cx="1773664" cy="7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6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318"/>
            <a:ext cx="3039208" cy="88667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High School Use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49831"/>
              </p:ext>
            </p:extLst>
          </p:nvPr>
        </p:nvGraphicFramePr>
        <p:xfrm>
          <a:off x="228600" y="754151"/>
          <a:ext cx="86106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0" y="241265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CDC National Youth Tobacco Survey 2013-2022*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F5B58-FB0D-401E-BFD5-8DA4BFD772AF}"/>
              </a:ext>
            </a:extLst>
          </p:cNvPr>
          <p:cNvSpPr txBox="1"/>
          <p:nvPr/>
        </p:nvSpPr>
        <p:spPr>
          <a:xfrm>
            <a:off x="5218771" y="6124479"/>
            <a:ext cx="3658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*2021 data for e-cigarettes (vaping) only</a:t>
            </a:r>
          </a:p>
        </p:txBody>
      </p:sp>
    </p:spTree>
    <p:extLst>
      <p:ext uri="{BB962C8B-B14F-4D97-AF65-F5344CB8AC3E}">
        <p14:creationId xmlns:p14="http://schemas.microsoft.com/office/powerpoint/2010/main" val="9190075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4CE2DE73-26DC-DD83-7E15-B205FF071F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6"/>
          <a:stretch/>
        </p:blipFill>
        <p:spPr>
          <a:xfrm>
            <a:off x="190499" y="1236564"/>
            <a:ext cx="8763001" cy="5476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D3B7D-F759-C1BA-496F-12CB0A90BC44}"/>
              </a:ext>
            </a:extLst>
          </p:cNvPr>
          <p:cNvSpPr txBox="1"/>
          <p:nvPr/>
        </p:nvSpPr>
        <p:spPr>
          <a:xfrm>
            <a:off x="0" y="603673"/>
            <a:ext cx="9158748" cy="646331"/>
          </a:xfrm>
          <a:prstGeom prst="rect">
            <a:avLst/>
          </a:prstGeom>
          <a:solidFill>
            <a:srgbClr val="52C0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Parts of a Vape Device</a:t>
            </a:r>
          </a:p>
        </p:txBody>
      </p:sp>
    </p:spTree>
    <p:extLst>
      <p:ext uri="{BB962C8B-B14F-4D97-AF65-F5344CB8AC3E}">
        <p14:creationId xmlns:p14="http://schemas.microsoft.com/office/powerpoint/2010/main" val="52876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5861-C4CE-4E60-A1B3-51FCE4C9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362201" cy="460118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cs typeface="Arial" panose="020B0604020202020204" pitchFamily="34" charset="0"/>
              </a:rPr>
              <a:t>It’s Not Just Vapor--</a:t>
            </a:r>
            <a:br>
              <a:rPr lang="en-US" sz="4000" dirty="0">
                <a:latin typeface="+mn-lt"/>
                <a:cs typeface="Arial" panose="020B0604020202020204" pitchFamily="34" charset="0"/>
              </a:rPr>
            </a:br>
            <a:br>
              <a:rPr lang="en-US" sz="4000" dirty="0">
                <a:latin typeface="+mn-lt"/>
                <a:cs typeface="Arial" panose="020B0604020202020204" pitchFamily="34" charset="0"/>
              </a:rPr>
            </a:br>
            <a:r>
              <a:rPr lang="en-US" sz="4000" dirty="0">
                <a:latin typeface="+mn-lt"/>
                <a:cs typeface="Arial" panose="020B0604020202020204" pitchFamily="34" charset="0"/>
              </a:rPr>
              <a:t>It’s an </a:t>
            </a:r>
            <a:r>
              <a:rPr lang="en-US" sz="3600" b="1" dirty="0">
                <a:latin typeface="+mn-lt"/>
                <a:cs typeface="Arial" panose="020B0604020202020204" pitchFamily="34" charset="0"/>
              </a:rPr>
              <a:t>AEROSOL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B6E03-782C-4B2D-B96C-FD4D700B8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115" r="19189"/>
          <a:stretch/>
        </p:blipFill>
        <p:spPr>
          <a:xfrm>
            <a:off x="6358409" y="841079"/>
            <a:ext cx="2362201" cy="2747963"/>
          </a:xfrm>
        </p:spPr>
      </p:pic>
      <p:pic>
        <p:nvPicPr>
          <p:cNvPr id="10" name="Picture 9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C7E053E0-B9E4-4DEC-89C7-FAFAACE41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49902" y="1168015"/>
            <a:ext cx="2742975" cy="2094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8B93FA-ABCC-4E4E-8C84-EDB3D62F0AA1}"/>
              </a:ext>
            </a:extLst>
          </p:cNvPr>
          <p:cNvSpPr txBox="1"/>
          <p:nvPr/>
        </p:nvSpPr>
        <p:spPr>
          <a:xfrm>
            <a:off x="2949902" y="3448343"/>
            <a:ext cx="284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VAPOR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>
                <a:latin typeface="Google Sans"/>
              </a:rPr>
              <a:t>It’s called vape, but that’s misleading. </a:t>
            </a:r>
          </a:p>
          <a:p>
            <a:pPr algn="ctr"/>
            <a:endParaRPr lang="en-US" sz="2400" dirty="0">
              <a:latin typeface="Google Sans"/>
            </a:endParaRPr>
          </a:p>
          <a:p>
            <a:pPr algn="ctr"/>
            <a:r>
              <a:rPr lang="en-US" sz="2400" dirty="0">
                <a:latin typeface="Google Sans"/>
              </a:rPr>
              <a:t>Vapor is a substance suspended in the air.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72F03-5E3E-47B7-A8F9-99A59BAA9F99}"/>
              </a:ext>
            </a:extLst>
          </p:cNvPr>
          <p:cNvSpPr txBox="1"/>
          <p:nvPr/>
        </p:nvSpPr>
        <p:spPr>
          <a:xfrm>
            <a:off x="6358409" y="3448343"/>
            <a:ext cx="2175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AEROSOL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>
                <a:solidFill>
                  <a:srgbClr val="040C28"/>
                </a:solidFill>
                <a:latin typeface="Google Sans"/>
              </a:rPr>
              <a:t>A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 suspension of fine </a:t>
            </a:r>
            <a:r>
              <a:rPr lang="en-US" sz="2400" b="1" i="0" dirty="0">
                <a:solidFill>
                  <a:srgbClr val="040C28"/>
                </a:solidFill>
                <a:effectLst/>
                <a:latin typeface="Google Sans"/>
              </a:rPr>
              <a:t>solid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</a:p>
          <a:p>
            <a:pPr algn="ctr"/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or liquid </a:t>
            </a:r>
            <a:r>
              <a:rPr lang="en-US" sz="2400" b="1" i="0" dirty="0">
                <a:solidFill>
                  <a:srgbClr val="040C28"/>
                </a:solidFill>
                <a:effectLst/>
                <a:latin typeface="Google Sans"/>
              </a:rPr>
              <a:t>particles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 in gas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BAF67-6DA7-C813-0618-3AB9EAF5EE81}"/>
              </a:ext>
            </a:extLst>
          </p:cNvPr>
          <p:cNvSpPr txBox="1"/>
          <p:nvPr/>
        </p:nvSpPr>
        <p:spPr>
          <a:xfrm>
            <a:off x="5884607" y="2215060"/>
            <a:ext cx="78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77BD7-7BA3-0D60-C654-7FEDE0AC5E7D}"/>
              </a:ext>
            </a:extLst>
          </p:cNvPr>
          <p:cNvSpPr txBox="1"/>
          <p:nvPr/>
        </p:nvSpPr>
        <p:spPr>
          <a:xfrm>
            <a:off x="4373009" y="6161562"/>
            <a:ext cx="459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Stanford Medicine Tobacco Prevention Toolkit</a:t>
            </a:r>
          </a:p>
        </p:txBody>
      </p:sp>
    </p:spTree>
    <p:extLst>
      <p:ext uri="{BB962C8B-B14F-4D97-AF65-F5344CB8AC3E}">
        <p14:creationId xmlns:p14="http://schemas.microsoft.com/office/powerpoint/2010/main" val="312521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CA1462E5-5A47-4A10-A43A-FD80C2713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967" r="3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28439"/>
            <a:ext cx="411480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5400" b="1" kern="1200" spc="-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You Think is in </a:t>
            </a:r>
            <a:br>
              <a:rPr lang="en-US" altLang="en-US" sz="5400" b="1" kern="1200" spc="-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n-US" sz="5400" b="1" kern="1200" spc="-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Vape Liquid?</a:t>
            </a:r>
            <a:endParaRPr lang="en-US" sz="5400" b="1" kern="1200" spc="-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156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48228" y="1940311"/>
            <a:ext cx="2429167" cy="26446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000" b="1" kern="1200" spc="-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What's REALLY in Vape Liquid?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281539" y="6315408"/>
            <a:ext cx="1230694" cy="5425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defTabSz="914400" eaLnBrk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altLang="en-US" sz="160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CDC.gov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330248" y="1079357"/>
            <a:ext cx="5742373" cy="360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227013"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636588" indent="-225425"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411163" lvl="1" indent="0" algn="ctr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</a:pPr>
            <a:r>
              <a:rPr lang="en-US" altLang="en-US" sz="5400" b="1" dirty="0">
                <a:solidFill>
                  <a:schemeClr val="tx1"/>
                </a:solidFill>
                <a:latin typeface="Microsoft Sans Serif" pitchFamily="34" charset="0"/>
              </a:rPr>
              <a:t>Nicotine</a:t>
            </a:r>
            <a:r>
              <a:rPr lang="en-US" altLang="en-US" sz="3200" b="1" dirty="0">
                <a:solidFill>
                  <a:schemeClr val="tx1"/>
                </a:solidFill>
                <a:latin typeface="Microsoft Sans Serif" pitchFamily="34" charset="0"/>
              </a:rPr>
              <a:t> </a:t>
            </a:r>
          </a:p>
          <a:p>
            <a:pPr marL="411163" lvl="1" indent="0" algn="ctr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A highly addictive chemical found in most vapes and cigarettes.</a:t>
            </a:r>
          </a:p>
          <a:p>
            <a:pPr marL="457200" indent="-342900" eaLnBrk="1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Microsoft Sans Serif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endParaRPr lang="en-US" altLang="en-US" dirty="0">
              <a:solidFill>
                <a:srgbClr val="2F2B20"/>
              </a:solidFill>
              <a:latin typeface="Microsoft Sans Serif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B174C-744B-43FE-8D69-79C6556C8116}"/>
              </a:ext>
            </a:extLst>
          </p:cNvPr>
          <p:cNvSpPr txBox="1"/>
          <p:nvPr/>
        </p:nvSpPr>
        <p:spPr>
          <a:xfrm>
            <a:off x="5599045" y="4301315"/>
            <a:ext cx="2590800" cy="1477328"/>
          </a:xfrm>
          <a:prstGeom prst="rect">
            <a:avLst/>
          </a:prstGeom>
          <a:noFill/>
          <a:ln w="412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14300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</a:pPr>
            <a:r>
              <a:rPr lang="en-US" altLang="en-US" b="1" dirty="0"/>
              <a:t>85% percent of people who try to quit smoking cigarettes on their own are unsuccessful.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E2444-2AA6-4A54-A117-C0D515A1EE07}"/>
              </a:ext>
            </a:extLst>
          </p:cNvPr>
          <p:cNvSpPr txBox="1"/>
          <p:nvPr/>
        </p:nvSpPr>
        <p:spPr>
          <a:xfrm>
            <a:off x="2855414" y="3290799"/>
            <a:ext cx="2590800" cy="1200329"/>
          </a:xfrm>
          <a:prstGeom prst="rect">
            <a:avLst/>
          </a:prstGeom>
          <a:noFill/>
          <a:ln w="412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14300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</a:pPr>
            <a:r>
              <a:rPr lang="en-US" altLang="en-US" b="1" dirty="0"/>
              <a:t>More people in the United States are addicted to nicotine than to any other drug.</a:t>
            </a:r>
          </a:p>
        </p:txBody>
      </p:sp>
    </p:spTree>
    <p:extLst>
      <p:ext uri="{BB962C8B-B14F-4D97-AF65-F5344CB8AC3E}">
        <p14:creationId xmlns:p14="http://schemas.microsoft.com/office/powerpoint/2010/main" val="25628184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83029" y="1828800"/>
            <a:ext cx="2209800" cy="2286000"/>
          </a:xfrm>
        </p:spPr>
        <p:txBody>
          <a:bodyPr lIns="0" tIns="11520" rIns="0" bIns="0" anchor="ctr">
            <a:normAutofit fontScale="90000"/>
          </a:bodyPr>
          <a:lstStyle/>
          <a:p>
            <a:pPr eaLnBrk="1" hangingPunct="1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600" b="1">
                <a:solidFill>
                  <a:schemeClr val="bg1"/>
                </a:solidFill>
              </a:rPr>
              <a:t>What Else is in Vape Liquid?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492829" y="948304"/>
            <a:ext cx="6172200" cy="469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227013"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636588" indent="-225425"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Propylene Glycol –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Liquid used in smoke machines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Vegetable Glycerin –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Liquid used to make soap</a:t>
            </a:r>
          </a:p>
          <a:p>
            <a:pPr lvl="1" eaLnBrk="1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Flavorings –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Chemicals used to make flavors like mango, mint and mixed fruit </a:t>
            </a:r>
          </a:p>
          <a:p>
            <a:pPr lvl="1" eaLnBrk="1"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Chemicals created by overheating vape liquid, including 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formaldehyde, acrolein and acetaldehyde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(chemicals also found in cigarette smoke)</a:t>
            </a:r>
          </a:p>
          <a:p>
            <a:pPr lvl="1" eaLnBrk="1" hangingPunct="1">
              <a:lnSpc>
                <a:spcPct val="100000"/>
              </a:lnSpc>
              <a:spcBef>
                <a:spcPts val="400"/>
              </a:spcBef>
              <a:spcAft>
                <a:spcPts val="1425"/>
              </a:spcAft>
              <a:buClr>
                <a:srgbClr val="9CBEBD"/>
              </a:buClr>
              <a:buSzPct val="75000"/>
              <a:buFont typeface="Arial" charset="0"/>
              <a:buChar char="•"/>
            </a:pPr>
            <a:endParaRPr lang="en-US" altLang="en-US" dirty="0">
              <a:solidFill>
                <a:srgbClr val="2F2B20"/>
              </a:solidFill>
              <a:latin typeface="Microsoft Sans Serif" pitchFamily="34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948153" y="6301047"/>
            <a:ext cx="2716876" cy="4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American Lung Association</a:t>
            </a:r>
            <a:endParaRPr lang="en-US" altLang="en-US" sz="16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8187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2BE9188E9B76419B88815BD38F8757" ma:contentTypeVersion="15" ma:contentTypeDescription="Create a new document." ma:contentTypeScope="" ma:versionID="48345be1c521fa7595af9be6046dff1a">
  <xsd:schema xmlns:xsd="http://www.w3.org/2001/XMLSchema" xmlns:xs="http://www.w3.org/2001/XMLSchema" xmlns:p="http://schemas.microsoft.com/office/2006/metadata/properties" xmlns:ns3="d8830f27-f278-4036-9047-362ae5ca30f1" xmlns:ns4="9ee10742-7755-4a25-af05-fa91b73a494c" targetNamespace="http://schemas.microsoft.com/office/2006/metadata/properties" ma:root="true" ma:fieldsID="106fe0dcc421fd107cccbd2139a76a79" ns3:_="" ns4:_="">
    <xsd:import namespace="d8830f27-f278-4036-9047-362ae5ca30f1"/>
    <xsd:import namespace="9ee10742-7755-4a25-af05-fa91b73a49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0f27-f278-4036-9047-362ae5ca3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10742-7755-4a25-af05-fa91b73a494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830f27-f278-4036-9047-362ae5ca30f1" xsi:nil="true"/>
  </documentManagement>
</p:properties>
</file>

<file path=customXml/itemProps1.xml><?xml version="1.0" encoding="utf-8"?>
<ds:datastoreItem xmlns:ds="http://schemas.openxmlformats.org/officeDocument/2006/customXml" ds:itemID="{E8AA862E-872C-4618-A49F-48CB05FDF9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25508-A103-4FAB-92F3-3A9AE2FC5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830f27-f278-4036-9047-362ae5ca30f1"/>
    <ds:schemaRef ds:uri="9ee10742-7755-4a25-af05-fa91b73a4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6767FB-4C3A-44B5-873E-F08FC6C4C703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9ee10742-7755-4a25-af05-fa91b73a494c"/>
    <ds:schemaRef ds:uri="http://schemas.microsoft.com/office/infopath/2007/PartnerControls"/>
    <ds:schemaRef ds:uri="http://schemas.openxmlformats.org/package/2006/metadata/core-properties"/>
    <ds:schemaRef ds:uri="d8830f27-f278-4036-9047-362ae5ca30f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3392</Words>
  <Application>Microsoft Office PowerPoint</Application>
  <PresentationFormat>On-screen Show (4:3)</PresentationFormat>
  <Paragraphs>446</Paragraphs>
  <Slides>31</Slides>
  <Notes>31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Black</vt:lpstr>
      <vt:lpstr>Calibri</vt:lpstr>
      <vt:lpstr>Corbel</vt:lpstr>
      <vt:lpstr>Courier New</vt:lpstr>
      <vt:lpstr>Google Sans</vt:lpstr>
      <vt:lpstr>Microsoft Sans Serif</vt:lpstr>
      <vt:lpstr>Montserrat</vt:lpstr>
      <vt:lpstr>Symbol</vt:lpstr>
      <vt:lpstr>Times New Roman</vt:lpstr>
      <vt:lpstr>Wingdings 2</vt:lpstr>
      <vt:lpstr>Frame</vt:lpstr>
      <vt:lpstr>Know the Risks</vt:lpstr>
      <vt:lpstr>After This Lesson, You Should Be Able To:</vt:lpstr>
      <vt:lpstr>Did You Know….?</vt:lpstr>
      <vt:lpstr>High School Use</vt:lpstr>
      <vt:lpstr>PowerPoint Presentation</vt:lpstr>
      <vt:lpstr>It’s Not Just Vapor--  It’s an AEROSOL</vt:lpstr>
      <vt:lpstr>What Do You Think is in  Vape Liquid?</vt:lpstr>
      <vt:lpstr>What's REALLY in Vape Liquid?</vt:lpstr>
      <vt:lpstr>What Else is in Vape Liquid?</vt:lpstr>
      <vt:lpstr>Video: Behind the Haze: See Through</vt:lpstr>
      <vt:lpstr>Vaping and Your Health</vt:lpstr>
      <vt:lpstr>What is ADDICTION?</vt:lpstr>
      <vt:lpstr>Vaping and Addiction</vt:lpstr>
      <vt:lpstr>Health Danger: Lung Injury</vt:lpstr>
      <vt:lpstr>Viruses and Vaping</vt:lpstr>
      <vt:lpstr>More Health Risks What we KNOW so far… </vt:lpstr>
      <vt:lpstr>The Human Brain</vt:lpstr>
      <vt:lpstr>The  Human Brain</vt:lpstr>
      <vt:lpstr>Nicotine Damages the  Developing Brain</vt:lpstr>
      <vt:lpstr>Vaping and Mental  Health</vt:lpstr>
      <vt:lpstr>Vaping and Mental  Health </vt:lpstr>
      <vt:lpstr>Video: Nicotine Makes You Feel “Off”</vt:lpstr>
      <vt:lpstr>PowerPoint Presentation</vt:lpstr>
      <vt:lpstr>PowerPoint Presentation</vt:lpstr>
      <vt:lpstr>Vape Waste Damages the Environment</vt:lpstr>
      <vt:lpstr>Vape Waste Damages the Environment</vt:lpstr>
      <vt:lpstr>Vape Companies Use Flavors to Target Youth</vt:lpstr>
      <vt:lpstr>Vape Companies Target You…</vt:lpstr>
      <vt:lpstr> </vt:lpstr>
      <vt:lpstr>How Can I Get Help to Quit? </vt:lpstr>
      <vt:lpstr>Want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the Risks</dc:title>
  <dc:creator>Corey Beckwith</dc:creator>
  <cp:lastModifiedBy>Black, Laurie</cp:lastModifiedBy>
  <cp:revision>92</cp:revision>
  <cp:lastPrinted>2022-01-27T18:50:57Z</cp:lastPrinted>
  <dcterms:created xsi:type="dcterms:W3CDTF">2020-09-03T15:33:20Z</dcterms:created>
  <dcterms:modified xsi:type="dcterms:W3CDTF">2023-08-02T18:15:39Z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0x010100C72BE9188E9B76419B88815BD38F8757</vt:lpwstr>
  </property>
</Properties>
</file>